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308" r:id="rId6"/>
    <p:sldId id="307" r:id="rId7"/>
    <p:sldId id="299" r:id="rId8"/>
    <p:sldId id="300" r:id="rId9"/>
    <p:sldId id="283" r:id="rId10"/>
    <p:sldId id="301" r:id="rId11"/>
    <p:sldId id="305" r:id="rId12"/>
    <p:sldId id="306" r:id="rId13"/>
    <p:sldId id="29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ble Hong" initials="MH" lastIdx="4" clrIdx="0">
    <p:extLst>
      <p:ext uri="{19B8F6BF-5375-455C-9EA6-DF929625EA0E}">
        <p15:presenceInfo xmlns:p15="http://schemas.microsoft.com/office/powerpoint/2012/main" userId="94f2671463746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891"/>
    <a:srgbClr val="586993"/>
    <a:srgbClr val="FFC000"/>
    <a:srgbClr val="70AD47"/>
    <a:srgbClr val="5B9BD5"/>
    <a:srgbClr val="E49718"/>
    <a:srgbClr val="43506F"/>
    <a:srgbClr val="252C3E"/>
    <a:srgbClr val="516187"/>
    <a:srgbClr val="99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356" autoAdjust="0"/>
  </p:normalViewPr>
  <p:slideViewPr>
    <p:cSldViewPr snapToGrid="0">
      <p:cViewPr varScale="1">
        <p:scale>
          <a:sx n="80" d="100"/>
          <a:sy n="80" d="100"/>
        </p:scale>
        <p:origin x="1794" y="72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ircle-icons-folder.svg" TargetMode="Externa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hyperlink" Target="https://www.vexels.com/vectors/preview/73855/minimal-retro-technological-infographic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commons.wikimedia.org/wiki/File:Circle-icons-compose.svg" TargetMode="External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benign.org/" TargetMode="External"/><Relationship Id="rId2" Type="http://schemas.microsoft.com/office/2007/relationships/hdphoto" Target="../media/hdphoto2.wdp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xels.com/vectors/preview/73855/minimal-retro-technological-infographic" TargetMode="External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ircle-icons-folder.svg" TargetMode="Externa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hyperlink" Target="https://www.vexels.com/vectors/preview/73855/minimal-retro-technological-infographic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commons.wikimedia.org/wiki/File:Circle-icons-compose.svg" TargetMode="External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benign.org/" TargetMode="External"/><Relationship Id="rId2" Type="http://schemas.microsoft.com/office/2007/relationships/hdphoto" Target="../media/hdphoto2.wdp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xels.com/vectors/preview/73855/minimal-retro-technological-infographic" TargetMode="External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BB84-309F-48B9-962C-5A80CE84C5C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EEADEA0-61E7-4D84-A9DE-B917436E4DE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b="1" dirty="0">
              <a:solidFill>
                <a:schemeClr val="accent5">
                  <a:lumMod val="50000"/>
                </a:schemeClr>
              </a:solidFill>
            </a:rPr>
            <a:t>No in-person classroom-based skills training </a:t>
          </a:r>
        </a:p>
      </dgm:t>
    </dgm:pt>
    <dgm:pt modelId="{DAEA8F50-2F4E-4710-8CDD-A39A7253488B}" type="par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ADE6C0C9-FDEC-4229-95C5-63F1CA06B482}" type="sib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C3A6B78B-9EBD-4879-85F5-9BA78464465F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b="1" dirty="0" smtClean="0">
              <a:solidFill>
                <a:schemeClr val="accent5">
                  <a:lumMod val="50000"/>
                </a:schemeClr>
              </a:solidFill>
            </a:rPr>
            <a:t>Reduced </a:t>
          </a:r>
          <a:r>
            <a:rPr lang="en-CA" sz="2400" b="1" dirty="0">
              <a:solidFill>
                <a:schemeClr val="accent5">
                  <a:lumMod val="50000"/>
                </a:schemeClr>
              </a:solidFill>
            </a:rPr>
            <a:t>travel to office </a:t>
          </a:r>
        </a:p>
      </dgm:t>
    </dgm:pt>
    <dgm:pt modelId="{32858A09-A3FF-4316-933A-D0768DA34F5E}" type="parTrans" cxnId="{4067C67B-B153-4291-B302-A3587816C388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6CB20A9C-F7AB-4EA4-BDE2-9FD09EA57AA6}" type="sibTrans" cxnId="{4067C67B-B153-4291-B302-A3587816C388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03E4539D-9E57-48E7-BF03-74E455F1E88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b="1" dirty="0">
              <a:solidFill>
                <a:schemeClr val="accent5">
                  <a:lumMod val="50000"/>
                </a:schemeClr>
              </a:solidFill>
            </a:rPr>
            <a:t>Need to assess our course offering and set priorities </a:t>
          </a:r>
        </a:p>
      </dgm:t>
    </dgm:pt>
    <dgm:pt modelId="{FB022E6C-338C-44A2-BBBB-5B1B2320705C}" type="parTrans" cxnId="{E9F4A904-2100-45F5-83B6-5E0E78A025D9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71C1DECE-A0F0-46FE-8C51-ED1DACEED29D}" type="sibTrans" cxnId="{E9F4A904-2100-45F5-83B6-5E0E78A025D9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9A42C0E7-059D-4E08-8E53-6EB1C6651DF7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b="1" dirty="0">
              <a:solidFill>
                <a:schemeClr val="accent5">
                  <a:lumMod val="50000"/>
                </a:schemeClr>
              </a:solidFill>
            </a:rPr>
            <a:t>All other in-service training was cancelled </a:t>
          </a:r>
        </a:p>
      </dgm:t>
    </dgm:pt>
    <dgm:pt modelId="{835C74D7-1837-47A3-8DE2-98406121598D}" type="parTrans" cxnId="{68C5377B-6EAB-416C-B6B1-E493F091763C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478D879A-E672-48B4-B6B7-37B8A20E4089}" type="sibTrans" cxnId="{68C5377B-6EAB-416C-B6B1-E493F091763C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FE7A2D46-1785-4BF4-998E-F22FA4D6E26C}" type="pres">
      <dgm:prSet presAssocID="{BE5BBB84-309F-48B9-962C-5A80CE84C5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B9CB-4686-4B64-BFAE-28F43A5BB896}" type="pres">
      <dgm:prSet presAssocID="{FEEADEA0-61E7-4D84-A9DE-B917436E4DE1}" presName="composite" presStyleCnt="0"/>
      <dgm:spPr/>
    </dgm:pt>
    <dgm:pt modelId="{CE7196AF-032E-4248-8685-A21686365708}" type="pres">
      <dgm:prSet presAssocID="{FEEADEA0-61E7-4D84-A9DE-B917436E4DE1}" presName="rect1" presStyleLbl="trAlignAcc1" presStyleIdx="0" presStyleCnt="4" custLinFactNeighborX="4039" custLinFactNeighborY="-3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27AB9-0785-4ABA-B14B-34035E81F7E3}" type="pres">
      <dgm:prSet presAssocID="{FEEADEA0-61E7-4D84-A9DE-B917436E4DE1}" presName="rect2" presStyleLbl="fgImgPlace1" presStyleIdx="0" presStyleCnt="4" custScaleX="70835" custScaleY="7083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B7E2B6-739A-4212-944B-66A19850D1E8}" type="pres">
      <dgm:prSet presAssocID="{ADE6C0C9-FDEC-4229-95C5-63F1CA06B482}" presName="sibTrans" presStyleCnt="0"/>
      <dgm:spPr/>
    </dgm:pt>
    <dgm:pt modelId="{7DD1A840-71E4-46E3-A4C8-B954A7D2C370}" type="pres">
      <dgm:prSet presAssocID="{C3A6B78B-9EBD-4879-85F5-9BA78464465F}" presName="composite" presStyleCnt="0"/>
      <dgm:spPr/>
    </dgm:pt>
    <dgm:pt modelId="{3C758FBF-4B1B-4D0B-AE4F-F4D84E7F2639}" type="pres">
      <dgm:prSet presAssocID="{C3A6B78B-9EBD-4879-85F5-9BA78464465F}" presName="rect1" presStyleLbl="trAlignAcc1" presStyleIdx="1" presStyleCnt="4" custLinFactNeighborX="4219" custLinFactNeighborY="-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54B7E-834E-4B7D-B2BD-1193D7EC17D3}" type="pres">
      <dgm:prSet presAssocID="{C3A6B78B-9EBD-4879-85F5-9BA78464465F}" presName="rect2" presStyleLbl="fgImgPlace1" presStyleIdx="1" presStyleCnt="4" custScaleX="70835" custScaleY="7083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6B6C6B-692D-4070-B87E-AA8EFE6407A9}" type="pres">
      <dgm:prSet presAssocID="{6CB20A9C-F7AB-4EA4-BDE2-9FD09EA57AA6}" presName="sibTrans" presStyleCnt="0"/>
      <dgm:spPr/>
    </dgm:pt>
    <dgm:pt modelId="{8A1BD95A-56AF-4448-9F17-BA6B689B16EF}" type="pres">
      <dgm:prSet presAssocID="{03E4539D-9E57-48E7-BF03-74E455F1E889}" presName="composite" presStyleCnt="0"/>
      <dgm:spPr/>
    </dgm:pt>
    <dgm:pt modelId="{B76596B7-DFB8-4B41-B0D5-2E3FA4001BEB}" type="pres">
      <dgm:prSet presAssocID="{03E4539D-9E57-48E7-BF03-74E455F1E889}" presName="rect1" presStyleLbl="trAlignAcc1" presStyleIdx="2" presStyleCnt="4" custLinFactNeighborX="2885" custLinFactNeighborY="-5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3FB17-B31E-4327-81D4-B1BAEAA3E81F}" type="pres">
      <dgm:prSet presAssocID="{03E4539D-9E57-48E7-BF03-74E455F1E889}" presName="rect2" presStyleLbl="fgImgPlace1" presStyleIdx="2" presStyleCnt="4" custScaleX="70835" custScaleY="7083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E99809-37C5-4D14-BA10-C1CAA409092C}" type="pres">
      <dgm:prSet presAssocID="{71C1DECE-A0F0-46FE-8C51-ED1DACEED29D}" presName="sibTrans" presStyleCnt="0"/>
      <dgm:spPr/>
    </dgm:pt>
    <dgm:pt modelId="{DE2F4A07-6510-4167-A370-26EB49EDD12B}" type="pres">
      <dgm:prSet presAssocID="{9A42C0E7-059D-4E08-8E53-6EB1C6651DF7}" presName="composite" presStyleCnt="0"/>
      <dgm:spPr/>
    </dgm:pt>
    <dgm:pt modelId="{6DC27507-0F22-45C2-B4E2-AB93CDB47113}" type="pres">
      <dgm:prSet presAssocID="{9A42C0E7-059D-4E08-8E53-6EB1C6651DF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6B7C6-9973-45DC-95A8-25E320478CFF}" type="pres">
      <dgm:prSet presAssocID="{9A42C0E7-059D-4E08-8E53-6EB1C6651DF7}" presName="rect2" presStyleLbl="fgImgPlace1" presStyleIdx="3" presStyleCnt="4" custScaleX="70835" custScaleY="7083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F8A7590-2082-46F0-BF5E-A491460E416B}" type="presOf" srcId="{BE5BBB84-309F-48B9-962C-5A80CE84C5CF}" destId="{FE7A2D46-1785-4BF4-998E-F22FA4D6E26C}" srcOrd="0" destOrd="0" presId="urn:microsoft.com/office/officeart/2008/layout/PictureStrips"/>
    <dgm:cxn modelId="{68C5377B-6EAB-416C-B6B1-E493F091763C}" srcId="{BE5BBB84-309F-48B9-962C-5A80CE84C5CF}" destId="{9A42C0E7-059D-4E08-8E53-6EB1C6651DF7}" srcOrd="3" destOrd="0" parTransId="{835C74D7-1837-47A3-8DE2-98406121598D}" sibTransId="{478D879A-E672-48B4-B6B7-37B8A20E4089}"/>
    <dgm:cxn modelId="{4067C67B-B153-4291-B302-A3587816C388}" srcId="{BE5BBB84-309F-48B9-962C-5A80CE84C5CF}" destId="{C3A6B78B-9EBD-4879-85F5-9BA78464465F}" srcOrd="1" destOrd="0" parTransId="{32858A09-A3FF-4316-933A-D0768DA34F5E}" sibTransId="{6CB20A9C-F7AB-4EA4-BDE2-9FD09EA57AA6}"/>
    <dgm:cxn modelId="{9BE1A804-C46C-44C4-9AB9-06598606234E}" type="presOf" srcId="{9A42C0E7-059D-4E08-8E53-6EB1C6651DF7}" destId="{6DC27507-0F22-45C2-B4E2-AB93CDB47113}" srcOrd="0" destOrd="0" presId="urn:microsoft.com/office/officeart/2008/layout/PictureStrips"/>
    <dgm:cxn modelId="{369D27F6-D087-4CC6-9493-4A0BE1A9FBDC}" type="presOf" srcId="{FEEADEA0-61E7-4D84-A9DE-B917436E4DE1}" destId="{CE7196AF-032E-4248-8685-A21686365708}" srcOrd="0" destOrd="0" presId="urn:microsoft.com/office/officeart/2008/layout/PictureStrips"/>
    <dgm:cxn modelId="{E9F4A904-2100-45F5-83B6-5E0E78A025D9}" srcId="{BE5BBB84-309F-48B9-962C-5A80CE84C5CF}" destId="{03E4539D-9E57-48E7-BF03-74E455F1E889}" srcOrd="2" destOrd="0" parTransId="{FB022E6C-338C-44A2-BBBB-5B1B2320705C}" sibTransId="{71C1DECE-A0F0-46FE-8C51-ED1DACEED29D}"/>
    <dgm:cxn modelId="{850E1707-5ABE-4C41-8985-6F3115FDC06E}" srcId="{BE5BBB84-309F-48B9-962C-5A80CE84C5CF}" destId="{FEEADEA0-61E7-4D84-A9DE-B917436E4DE1}" srcOrd="0" destOrd="0" parTransId="{DAEA8F50-2F4E-4710-8CDD-A39A7253488B}" sibTransId="{ADE6C0C9-FDEC-4229-95C5-63F1CA06B482}"/>
    <dgm:cxn modelId="{AA0A7EB8-8DB8-456C-B772-6A52950F9058}" type="presOf" srcId="{03E4539D-9E57-48E7-BF03-74E455F1E889}" destId="{B76596B7-DFB8-4B41-B0D5-2E3FA4001BEB}" srcOrd="0" destOrd="0" presId="urn:microsoft.com/office/officeart/2008/layout/PictureStrips"/>
    <dgm:cxn modelId="{CE53AB68-D7FE-45DA-AB1E-77C13B2E341A}" type="presOf" srcId="{C3A6B78B-9EBD-4879-85F5-9BA78464465F}" destId="{3C758FBF-4B1B-4D0B-AE4F-F4D84E7F2639}" srcOrd="0" destOrd="0" presId="urn:microsoft.com/office/officeart/2008/layout/PictureStrips"/>
    <dgm:cxn modelId="{543D48B0-3505-4D9C-ADEE-3A566DCD50C9}" type="presParOf" srcId="{FE7A2D46-1785-4BF4-998E-F22FA4D6E26C}" destId="{6BD0B9CB-4686-4B64-BFAE-28F43A5BB896}" srcOrd="0" destOrd="0" presId="urn:microsoft.com/office/officeart/2008/layout/PictureStrips"/>
    <dgm:cxn modelId="{729E0995-5C58-49CB-AE87-7CC8998DB26D}" type="presParOf" srcId="{6BD0B9CB-4686-4B64-BFAE-28F43A5BB896}" destId="{CE7196AF-032E-4248-8685-A21686365708}" srcOrd="0" destOrd="0" presId="urn:microsoft.com/office/officeart/2008/layout/PictureStrips"/>
    <dgm:cxn modelId="{5BD595BA-6DEF-4F41-9CE6-B28928253069}" type="presParOf" srcId="{6BD0B9CB-4686-4B64-BFAE-28F43A5BB896}" destId="{1DD27AB9-0785-4ABA-B14B-34035E81F7E3}" srcOrd="1" destOrd="0" presId="urn:microsoft.com/office/officeart/2008/layout/PictureStrips"/>
    <dgm:cxn modelId="{77091BC4-2696-41C4-B01A-28F012D1B412}" type="presParOf" srcId="{FE7A2D46-1785-4BF4-998E-F22FA4D6E26C}" destId="{34B7E2B6-739A-4212-944B-66A19850D1E8}" srcOrd="1" destOrd="0" presId="urn:microsoft.com/office/officeart/2008/layout/PictureStrips"/>
    <dgm:cxn modelId="{1B784DA1-DDC5-4414-BB79-81C026AC13B2}" type="presParOf" srcId="{FE7A2D46-1785-4BF4-998E-F22FA4D6E26C}" destId="{7DD1A840-71E4-46E3-A4C8-B954A7D2C370}" srcOrd="2" destOrd="0" presId="urn:microsoft.com/office/officeart/2008/layout/PictureStrips"/>
    <dgm:cxn modelId="{D27EC880-68AF-4B9C-9D6F-A046A54B5797}" type="presParOf" srcId="{7DD1A840-71E4-46E3-A4C8-B954A7D2C370}" destId="{3C758FBF-4B1B-4D0B-AE4F-F4D84E7F2639}" srcOrd="0" destOrd="0" presId="urn:microsoft.com/office/officeart/2008/layout/PictureStrips"/>
    <dgm:cxn modelId="{01A7F0CF-ED59-4012-A1EF-11EF81AC6636}" type="presParOf" srcId="{7DD1A840-71E4-46E3-A4C8-B954A7D2C370}" destId="{FEC54B7E-834E-4B7D-B2BD-1193D7EC17D3}" srcOrd="1" destOrd="0" presId="urn:microsoft.com/office/officeart/2008/layout/PictureStrips"/>
    <dgm:cxn modelId="{07C912B1-DB16-4180-BC32-E880F5047077}" type="presParOf" srcId="{FE7A2D46-1785-4BF4-998E-F22FA4D6E26C}" destId="{BB6B6C6B-692D-4070-B87E-AA8EFE6407A9}" srcOrd="3" destOrd="0" presId="urn:microsoft.com/office/officeart/2008/layout/PictureStrips"/>
    <dgm:cxn modelId="{258B6DBA-0329-4B05-9977-514C59E865F3}" type="presParOf" srcId="{FE7A2D46-1785-4BF4-998E-F22FA4D6E26C}" destId="{8A1BD95A-56AF-4448-9F17-BA6B689B16EF}" srcOrd="4" destOrd="0" presId="urn:microsoft.com/office/officeart/2008/layout/PictureStrips"/>
    <dgm:cxn modelId="{06170890-DF12-4867-A8C1-2B59C316E531}" type="presParOf" srcId="{8A1BD95A-56AF-4448-9F17-BA6B689B16EF}" destId="{B76596B7-DFB8-4B41-B0D5-2E3FA4001BEB}" srcOrd="0" destOrd="0" presId="urn:microsoft.com/office/officeart/2008/layout/PictureStrips"/>
    <dgm:cxn modelId="{0CF0DB83-CDCE-44E1-BAEF-5C845C530D01}" type="presParOf" srcId="{8A1BD95A-56AF-4448-9F17-BA6B689B16EF}" destId="{1FC3FB17-B31E-4327-81D4-B1BAEAA3E81F}" srcOrd="1" destOrd="0" presId="urn:microsoft.com/office/officeart/2008/layout/PictureStrips"/>
    <dgm:cxn modelId="{A384EB84-B452-48B7-8BFB-1F6973263A95}" type="presParOf" srcId="{FE7A2D46-1785-4BF4-998E-F22FA4D6E26C}" destId="{62E99809-37C5-4D14-BA10-C1CAA409092C}" srcOrd="5" destOrd="0" presId="urn:microsoft.com/office/officeart/2008/layout/PictureStrips"/>
    <dgm:cxn modelId="{22478592-886D-451A-960D-78D9B9F7BCC5}" type="presParOf" srcId="{FE7A2D46-1785-4BF4-998E-F22FA4D6E26C}" destId="{DE2F4A07-6510-4167-A370-26EB49EDD12B}" srcOrd="6" destOrd="0" presId="urn:microsoft.com/office/officeart/2008/layout/PictureStrips"/>
    <dgm:cxn modelId="{8000BA62-A00E-43F3-BD8A-B05AFAC0214E}" type="presParOf" srcId="{DE2F4A07-6510-4167-A370-26EB49EDD12B}" destId="{6DC27507-0F22-45C2-B4E2-AB93CDB47113}" srcOrd="0" destOrd="0" presId="urn:microsoft.com/office/officeart/2008/layout/PictureStrips"/>
    <dgm:cxn modelId="{902DE031-1AC3-4C97-A8A5-A708AFB30649}" type="presParOf" srcId="{DE2F4A07-6510-4167-A370-26EB49EDD12B}" destId="{E1C6B7C6-9973-45DC-95A8-25E320478CF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94DC0-62DE-422B-A416-21AB79D61A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17E44-6154-4219-A313-A12CA7F36D3B}">
      <dgm:prSet phldrT="[Text]" custT="1"/>
      <dgm:spPr/>
      <dgm:t>
        <a:bodyPr/>
        <a:lstStyle/>
        <a:p>
          <a:r>
            <a:rPr lang="en-CA" altLang="en-US" sz="2400" dirty="0"/>
            <a:t>Use primarily as teleconferencing tool </a:t>
          </a:r>
          <a:endParaRPr lang="en-US" sz="2400" dirty="0"/>
        </a:p>
      </dgm:t>
    </dgm:pt>
    <dgm:pt modelId="{4DAE8018-03B0-4E2A-9C52-B6EB5FC1BFDE}" type="parTrans" cxnId="{23CFEA31-E8D6-4494-88C2-9987D322185D}">
      <dgm:prSet/>
      <dgm:spPr/>
      <dgm:t>
        <a:bodyPr/>
        <a:lstStyle/>
        <a:p>
          <a:endParaRPr lang="en-US" sz="2400"/>
        </a:p>
      </dgm:t>
    </dgm:pt>
    <dgm:pt modelId="{5CDF0F5E-7351-4B68-9FCD-22D1BFB2FAB6}" type="sibTrans" cxnId="{23CFEA31-E8D6-4494-88C2-9987D322185D}">
      <dgm:prSet/>
      <dgm:spPr/>
      <dgm:t>
        <a:bodyPr/>
        <a:lstStyle/>
        <a:p>
          <a:endParaRPr lang="en-US" sz="2400"/>
        </a:p>
      </dgm:t>
    </dgm:pt>
    <dgm:pt modelId="{B4F53B67-771D-407C-B2CF-453302814CD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CA" altLang="en-US" sz="2400" dirty="0"/>
            <a:t>CPKN Learning Management System</a:t>
          </a:r>
        </a:p>
      </dgm:t>
    </dgm:pt>
    <dgm:pt modelId="{4C32350B-5CC9-44DF-81CC-91EB2F38F99F}" type="parTrans" cxnId="{73B8FB48-6F24-472C-ABA0-576B00254BF9}">
      <dgm:prSet/>
      <dgm:spPr/>
      <dgm:t>
        <a:bodyPr/>
        <a:lstStyle/>
        <a:p>
          <a:endParaRPr lang="en-US" sz="2400"/>
        </a:p>
      </dgm:t>
    </dgm:pt>
    <dgm:pt modelId="{F8DF160D-2FFA-4D9D-AB09-4718256427B2}" type="sibTrans" cxnId="{73B8FB48-6F24-472C-ABA0-576B00254BF9}">
      <dgm:prSet/>
      <dgm:spPr/>
      <dgm:t>
        <a:bodyPr/>
        <a:lstStyle/>
        <a:p>
          <a:endParaRPr lang="en-US" sz="2400"/>
        </a:p>
      </dgm:t>
    </dgm:pt>
    <dgm:pt modelId="{3FDE81E4-28B0-44D9-A6AE-7659A546BAD7}">
      <dgm:prSet custT="1"/>
      <dgm:spPr/>
      <dgm:t>
        <a:bodyPr/>
        <a:lstStyle/>
        <a:p>
          <a:r>
            <a:rPr lang="en-CA" altLang="en-US" sz="2400" dirty="0"/>
            <a:t>Upload learning resources</a:t>
          </a:r>
        </a:p>
      </dgm:t>
    </dgm:pt>
    <dgm:pt modelId="{0B6F2250-B826-4634-B97F-8CB6B427B42E}" type="parTrans" cxnId="{BC897ECB-4D73-4709-887B-F66740BDEB27}">
      <dgm:prSet/>
      <dgm:spPr/>
      <dgm:t>
        <a:bodyPr/>
        <a:lstStyle/>
        <a:p>
          <a:endParaRPr lang="en-US" sz="2400"/>
        </a:p>
      </dgm:t>
    </dgm:pt>
    <dgm:pt modelId="{4172FE94-55B0-4E2C-A845-5EB30BC6F330}" type="sibTrans" cxnId="{BC897ECB-4D73-4709-887B-F66740BDEB27}">
      <dgm:prSet/>
      <dgm:spPr/>
      <dgm:t>
        <a:bodyPr/>
        <a:lstStyle/>
        <a:p>
          <a:endParaRPr lang="en-US" sz="2400"/>
        </a:p>
      </dgm:t>
    </dgm:pt>
    <dgm:pt modelId="{465F8F05-453C-42A3-A394-0758AD24703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Cisco WebEx</a:t>
          </a:r>
        </a:p>
      </dgm:t>
    </dgm:pt>
    <dgm:pt modelId="{4FDE3E44-602B-404B-B040-17CA55E7B8C3}" type="parTrans" cxnId="{9969F996-ED0A-4616-A2F2-B06CDA064412}">
      <dgm:prSet/>
      <dgm:spPr/>
      <dgm:t>
        <a:bodyPr/>
        <a:lstStyle/>
        <a:p>
          <a:endParaRPr lang="en-US" sz="2400"/>
        </a:p>
      </dgm:t>
    </dgm:pt>
    <dgm:pt modelId="{4D67EE1D-9EB9-4447-BE60-0433A89B5B09}" type="sibTrans" cxnId="{9969F996-ED0A-4616-A2F2-B06CDA064412}">
      <dgm:prSet/>
      <dgm:spPr/>
      <dgm:t>
        <a:bodyPr/>
        <a:lstStyle/>
        <a:p>
          <a:endParaRPr lang="en-US" sz="2400"/>
        </a:p>
      </dgm:t>
    </dgm:pt>
    <dgm:pt modelId="{2C90BFC1-BCE6-4074-B9EC-7803105A85FA}">
      <dgm:prSet phldrT="[Text]" custT="1"/>
      <dgm:spPr/>
      <dgm:t>
        <a:bodyPr/>
        <a:lstStyle/>
        <a:p>
          <a:r>
            <a:rPr lang="en-US" sz="2400" dirty="0"/>
            <a:t>Already implemented </a:t>
          </a:r>
        </a:p>
      </dgm:t>
    </dgm:pt>
    <dgm:pt modelId="{6C7F8968-A0C2-4192-8E9C-F123140E9EE4}" type="parTrans" cxnId="{AB327320-A0A9-4568-9DCA-15BA5503880B}">
      <dgm:prSet/>
      <dgm:spPr/>
      <dgm:t>
        <a:bodyPr/>
        <a:lstStyle/>
        <a:p>
          <a:endParaRPr lang="en-CA" sz="2400"/>
        </a:p>
      </dgm:t>
    </dgm:pt>
    <dgm:pt modelId="{875A79B0-1E31-4205-9667-B3E47F8A3207}" type="sibTrans" cxnId="{AB327320-A0A9-4568-9DCA-15BA5503880B}">
      <dgm:prSet/>
      <dgm:spPr/>
      <dgm:t>
        <a:bodyPr/>
        <a:lstStyle/>
        <a:p>
          <a:endParaRPr lang="en-CA" sz="2400"/>
        </a:p>
      </dgm:t>
    </dgm:pt>
    <dgm:pt modelId="{C0C41CB7-0A86-44D1-901B-7ADFDD677895}">
      <dgm:prSet phldrT="[Text]" custT="1"/>
      <dgm:spPr/>
      <dgm:t>
        <a:bodyPr/>
        <a:lstStyle/>
        <a:p>
          <a:r>
            <a:rPr lang="en-US" sz="2400" dirty="0"/>
            <a:t>Accessible to internal and external users</a:t>
          </a:r>
        </a:p>
      </dgm:t>
    </dgm:pt>
    <dgm:pt modelId="{72FC85CC-55E7-403D-B3BA-3AC81CEF396A}" type="parTrans" cxnId="{FEF64651-83CA-43F9-98A3-E586A3B37814}">
      <dgm:prSet/>
      <dgm:spPr/>
      <dgm:t>
        <a:bodyPr/>
        <a:lstStyle/>
        <a:p>
          <a:endParaRPr lang="en-CA" sz="2400"/>
        </a:p>
      </dgm:t>
    </dgm:pt>
    <dgm:pt modelId="{C4D959F3-0CAE-4A40-8229-C87397EB3FDA}" type="sibTrans" cxnId="{FEF64651-83CA-43F9-98A3-E586A3B37814}">
      <dgm:prSet/>
      <dgm:spPr/>
      <dgm:t>
        <a:bodyPr/>
        <a:lstStyle/>
        <a:p>
          <a:endParaRPr lang="en-CA" sz="2400"/>
        </a:p>
      </dgm:t>
    </dgm:pt>
    <dgm:pt modelId="{529B2C5F-4A11-4BB0-A63A-0EDDAB5629EC}" type="pres">
      <dgm:prSet presAssocID="{5E094DC0-62DE-422B-A416-21AB79D61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FE4F4-FCE8-4A35-8D1B-70930AD3E9DF}" type="pres">
      <dgm:prSet presAssocID="{465F8F05-453C-42A3-A394-0758AD247039}" presName="composite" presStyleCnt="0"/>
      <dgm:spPr/>
    </dgm:pt>
    <dgm:pt modelId="{C2496A26-A4AE-4A8D-AB74-1BBC5BEE846D}" type="pres">
      <dgm:prSet presAssocID="{465F8F05-453C-42A3-A394-0758AD2470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29264-72F7-4169-8CC9-8EFFB35AF9F2}" type="pres">
      <dgm:prSet presAssocID="{465F8F05-453C-42A3-A394-0758AD24703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D672E-6306-40B1-907E-44F517940881}" type="pres">
      <dgm:prSet presAssocID="{4D67EE1D-9EB9-4447-BE60-0433A89B5B09}" presName="space" presStyleCnt="0"/>
      <dgm:spPr/>
    </dgm:pt>
    <dgm:pt modelId="{0B22ED4B-067B-4B98-88BE-4FF99184EF18}" type="pres">
      <dgm:prSet presAssocID="{B4F53B67-771D-407C-B2CF-453302814CD0}" presName="composite" presStyleCnt="0"/>
      <dgm:spPr/>
    </dgm:pt>
    <dgm:pt modelId="{D2AC7A97-AE7E-4679-BDF6-ACC8165E1D48}" type="pres">
      <dgm:prSet presAssocID="{B4F53B67-771D-407C-B2CF-453302814C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943BC-1CDE-46CA-8F2D-A4B3C3556667}" type="pres">
      <dgm:prSet presAssocID="{B4F53B67-771D-407C-B2CF-453302814CD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79694-6398-4C4B-982C-C4284645B757}" type="presOf" srcId="{BBE17E44-6154-4219-A313-A12CA7F36D3B}" destId="{5ED29264-72F7-4169-8CC9-8EFFB35AF9F2}" srcOrd="0" destOrd="0" presId="urn:microsoft.com/office/officeart/2005/8/layout/hList1"/>
    <dgm:cxn modelId="{23CFEA31-E8D6-4494-88C2-9987D322185D}" srcId="{465F8F05-453C-42A3-A394-0758AD247039}" destId="{BBE17E44-6154-4219-A313-A12CA7F36D3B}" srcOrd="0" destOrd="0" parTransId="{4DAE8018-03B0-4E2A-9C52-B6EB5FC1BFDE}" sibTransId="{5CDF0F5E-7351-4B68-9FCD-22D1BFB2FAB6}"/>
    <dgm:cxn modelId="{73B8FB48-6F24-472C-ABA0-576B00254BF9}" srcId="{5E094DC0-62DE-422B-A416-21AB79D61AD7}" destId="{B4F53B67-771D-407C-B2CF-453302814CD0}" srcOrd="1" destOrd="0" parTransId="{4C32350B-5CC9-44DF-81CC-91EB2F38F99F}" sibTransId="{F8DF160D-2FFA-4D9D-AB09-4718256427B2}"/>
    <dgm:cxn modelId="{AB327320-A0A9-4568-9DCA-15BA5503880B}" srcId="{465F8F05-453C-42A3-A394-0758AD247039}" destId="{2C90BFC1-BCE6-4074-B9EC-7803105A85FA}" srcOrd="1" destOrd="0" parTransId="{6C7F8968-A0C2-4192-8E9C-F123140E9EE4}" sibTransId="{875A79B0-1E31-4205-9667-B3E47F8A3207}"/>
    <dgm:cxn modelId="{F978DC16-CBFB-44F1-9431-6A444BF955AF}" type="presOf" srcId="{465F8F05-453C-42A3-A394-0758AD247039}" destId="{C2496A26-A4AE-4A8D-AB74-1BBC5BEE846D}" srcOrd="0" destOrd="0" presId="urn:microsoft.com/office/officeart/2005/8/layout/hList1"/>
    <dgm:cxn modelId="{9969F996-ED0A-4616-A2F2-B06CDA064412}" srcId="{5E094DC0-62DE-422B-A416-21AB79D61AD7}" destId="{465F8F05-453C-42A3-A394-0758AD247039}" srcOrd="0" destOrd="0" parTransId="{4FDE3E44-602B-404B-B040-17CA55E7B8C3}" sibTransId="{4D67EE1D-9EB9-4447-BE60-0433A89B5B09}"/>
    <dgm:cxn modelId="{26D1F6BF-02EF-4BB7-854C-BE06A2DF0183}" type="presOf" srcId="{C0C41CB7-0A86-44D1-901B-7ADFDD677895}" destId="{5ED29264-72F7-4169-8CC9-8EFFB35AF9F2}" srcOrd="0" destOrd="2" presId="urn:microsoft.com/office/officeart/2005/8/layout/hList1"/>
    <dgm:cxn modelId="{8A9A5248-040A-42C6-8A91-91850181994D}" type="presOf" srcId="{3FDE81E4-28B0-44D9-A6AE-7659A546BAD7}" destId="{6F9943BC-1CDE-46CA-8F2D-A4B3C3556667}" srcOrd="0" destOrd="0" presId="urn:microsoft.com/office/officeart/2005/8/layout/hList1"/>
    <dgm:cxn modelId="{D2925AB1-DA5B-4020-800E-988A98D3D356}" type="presOf" srcId="{2C90BFC1-BCE6-4074-B9EC-7803105A85FA}" destId="{5ED29264-72F7-4169-8CC9-8EFFB35AF9F2}" srcOrd="0" destOrd="1" presId="urn:microsoft.com/office/officeart/2005/8/layout/hList1"/>
    <dgm:cxn modelId="{A85C9A05-A2D8-4C99-84BF-41B45FC8B728}" type="presOf" srcId="{B4F53B67-771D-407C-B2CF-453302814CD0}" destId="{D2AC7A97-AE7E-4679-BDF6-ACC8165E1D48}" srcOrd="0" destOrd="0" presId="urn:microsoft.com/office/officeart/2005/8/layout/hList1"/>
    <dgm:cxn modelId="{1BE05AA8-69BB-4C84-B047-0D99DE17CF36}" type="presOf" srcId="{5E094DC0-62DE-422B-A416-21AB79D61AD7}" destId="{529B2C5F-4A11-4BB0-A63A-0EDDAB5629EC}" srcOrd="0" destOrd="0" presId="urn:microsoft.com/office/officeart/2005/8/layout/hList1"/>
    <dgm:cxn modelId="{FEF64651-83CA-43F9-98A3-E586A3B37814}" srcId="{465F8F05-453C-42A3-A394-0758AD247039}" destId="{C0C41CB7-0A86-44D1-901B-7ADFDD677895}" srcOrd="2" destOrd="0" parTransId="{72FC85CC-55E7-403D-B3BA-3AC81CEF396A}" sibTransId="{C4D959F3-0CAE-4A40-8229-C87397EB3FDA}"/>
    <dgm:cxn modelId="{BC897ECB-4D73-4709-887B-F66740BDEB27}" srcId="{B4F53B67-771D-407C-B2CF-453302814CD0}" destId="{3FDE81E4-28B0-44D9-A6AE-7659A546BAD7}" srcOrd="0" destOrd="0" parTransId="{0B6F2250-B826-4634-B97F-8CB6B427B42E}" sibTransId="{4172FE94-55B0-4E2C-A845-5EB30BC6F330}"/>
    <dgm:cxn modelId="{A6702A40-F5C4-4FA9-BDE5-5A9E4748A658}" type="presParOf" srcId="{529B2C5F-4A11-4BB0-A63A-0EDDAB5629EC}" destId="{4F0FE4F4-FCE8-4A35-8D1B-70930AD3E9DF}" srcOrd="0" destOrd="0" presId="urn:microsoft.com/office/officeart/2005/8/layout/hList1"/>
    <dgm:cxn modelId="{425C5D18-0A4B-4DBB-83FC-95FCC64E7847}" type="presParOf" srcId="{4F0FE4F4-FCE8-4A35-8D1B-70930AD3E9DF}" destId="{C2496A26-A4AE-4A8D-AB74-1BBC5BEE846D}" srcOrd="0" destOrd="0" presId="urn:microsoft.com/office/officeart/2005/8/layout/hList1"/>
    <dgm:cxn modelId="{C4C9A92F-6D7C-4621-AE5E-C72EE689B68A}" type="presParOf" srcId="{4F0FE4F4-FCE8-4A35-8D1B-70930AD3E9DF}" destId="{5ED29264-72F7-4169-8CC9-8EFFB35AF9F2}" srcOrd="1" destOrd="0" presId="urn:microsoft.com/office/officeart/2005/8/layout/hList1"/>
    <dgm:cxn modelId="{5032DFFF-6A98-4013-ADCD-0E93BD46529E}" type="presParOf" srcId="{529B2C5F-4A11-4BB0-A63A-0EDDAB5629EC}" destId="{643D672E-6306-40B1-907E-44F517940881}" srcOrd="1" destOrd="0" presId="urn:microsoft.com/office/officeart/2005/8/layout/hList1"/>
    <dgm:cxn modelId="{537F52DD-DD42-455F-8DBD-DACA2B412667}" type="presParOf" srcId="{529B2C5F-4A11-4BB0-A63A-0EDDAB5629EC}" destId="{0B22ED4B-067B-4B98-88BE-4FF99184EF18}" srcOrd="2" destOrd="0" presId="urn:microsoft.com/office/officeart/2005/8/layout/hList1"/>
    <dgm:cxn modelId="{ECA6D779-D8A4-474E-B53A-A766F7ED8609}" type="presParOf" srcId="{0B22ED4B-067B-4B98-88BE-4FF99184EF18}" destId="{D2AC7A97-AE7E-4679-BDF6-ACC8165E1D48}" srcOrd="0" destOrd="0" presId="urn:microsoft.com/office/officeart/2005/8/layout/hList1"/>
    <dgm:cxn modelId="{ADA4A05A-AA6F-4A90-BB96-BBB78C29ED3A}" type="presParOf" srcId="{0B22ED4B-067B-4B98-88BE-4FF99184EF18}" destId="{6F9943BC-1CDE-46CA-8F2D-A4B3C35566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4BCA8-9D9E-42B0-BA95-2EC02DCDEF8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4C9A3-A82F-4894-9852-1BF334082CE6}">
      <dgm:prSet phldrT="[Text]" custT="1"/>
      <dgm:spPr>
        <a:xfrm>
          <a:off x="2427" y="0"/>
          <a:ext cx="3777285" cy="4705351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rgbClr val="002060"/>
              </a:solidFill>
              <a:latin typeface="Arial"/>
              <a:ea typeface="+mn-ea"/>
              <a:cs typeface="Arial"/>
            </a:rPr>
            <a:t>Curriculum Audit </a:t>
          </a:r>
        </a:p>
      </dgm:t>
    </dgm:pt>
    <dgm:pt modelId="{D704806E-F6BE-40AA-9B61-48446A595159}" type="par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48A128B-8D8C-40DB-AB2B-824E4A54B931}" type="sib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8855F263-91D5-4CD7-8F43-A40B24250416}">
      <dgm:prSet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en-US" sz="2400" dirty="0">
              <a:solidFill>
                <a:srgbClr val="002060"/>
              </a:solidFill>
            </a:rPr>
            <a:t>Curriculum Updates </a:t>
          </a:r>
        </a:p>
      </dgm:t>
    </dgm:pt>
    <dgm:pt modelId="{58C6D6F1-D2BC-4862-85FB-A0F4D309C8B0}" type="parTrans" cxnId="{FDFAFE89-EA6F-440C-89BA-F8A321DD1DE7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6EBAF78A-4CEB-4355-A533-7D6E2292666C}" type="sibTrans" cxnId="{FDFAFE89-EA6F-440C-89BA-F8A321DD1DE7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61EE052F-1692-40F6-B375-AF636ACBEFF4}">
      <dgm:prSet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en-US" sz="2400" dirty="0">
              <a:solidFill>
                <a:srgbClr val="002060"/>
              </a:solidFill>
            </a:rPr>
            <a:t>Tutorial sessions</a:t>
          </a:r>
        </a:p>
      </dgm:t>
    </dgm:pt>
    <dgm:pt modelId="{00E6A068-7B9B-4CE4-8B79-D2FB3A0C2D7E}" type="parTrans" cxnId="{279C080C-B8C2-4B7E-B5DA-AAF471511959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37211BEA-376F-4EAC-9892-2F07728D5274}" type="sibTrans" cxnId="{279C080C-B8C2-4B7E-B5DA-AAF471511959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A4780486-6E20-4DCB-8E1A-A0F48924D7EA}">
      <dgm:prSet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en-US" sz="2400" dirty="0">
              <a:solidFill>
                <a:srgbClr val="002060"/>
              </a:solidFill>
            </a:rPr>
            <a:t>Virtual learning methodology map </a:t>
          </a:r>
        </a:p>
      </dgm:t>
    </dgm:pt>
    <dgm:pt modelId="{9B2F4F0E-3A50-4C59-85D7-54B2B19DC62E}" type="parTrans" cxnId="{71844E96-A2CF-4DDA-A218-F3112F543F6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390C5041-07CD-4D83-A3FF-988707224384}" type="sibTrans" cxnId="{71844E96-A2CF-4DDA-A218-F3112F543F65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15AE1904-EEE3-452F-A8EB-06300EB4B225}">
      <dgm:prSet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en-US" sz="2400" dirty="0">
              <a:solidFill>
                <a:srgbClr val="002060"/>
              </a:solidFill>
            </a:rPr>
            <a:t>Teaching Strategies </a:t>
          </a:r>
        </a:p>
      </dgm:t>
    </dgm:pt>
    <dgm:pt modelId="{881ADB31-8726-4146-A088-76E5DD853745}" type="parTrans" cxnId="{5601332A-B4D4-4DC2-B961-9AB4828BD117}">
      <dgm:prSet/>
      <dgm:spPr/>
      <dgm:t>
        <a:bodyPr/>
        <a:lstStyle/>
        <a:p>
          <a:endParaRPr lang="en-CA" sz="2400"/>
        </a:p>
      </dgm:t>
    </dgm:pt>
    <dgm:pt modelId="{4071A452-03B9-4F09-BDC9-16E2213F7236}" type="sibTrans" cxnId="{5601332A-B4D4-4DC2-B961-9AB4828BD117}">
      <dgm:prSet/>
      <dgm:spPr/>
      <dgm:t>
        <a:bodyPr/>
        <a:lstStyle/>
        <a:p>
          <a:endParaRPr lang="en-CA" sz="2400"/>
        </a:p>
      </dgm:t>
    </dgm:pt>
    <dgm:pt modelId="{9D0BEED0-8101-49F2-B2FC-3EFF235F2DBB}" type="pres">
      <dgm:prSet presAssocID="{2404BCA8-9D9E-42B0-BA95-2EC02DCDEF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F87B8-7F3D-40A7-9933-F6153E245CAB}" type="pres">
      <dgm:prSet presAssocID="{2404BCA8-9D9E-42B0-BA95-2EC02DCDEF8F}" presName="fgShape" presStyleLbl="fgShp" presStyleIdx="0" presStyleCnt="1"/>
      <dgm:spPr>
        <a:xfrm>
          <a:off x="462533" y="3764280"/>
          <a:ext cx="10638282" cy="705802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gm:spPr>
    </dgm:pt>
    <dgm:pt modelId="{411F03A4-48D5-41E6-A5F5-98F2C16A5BEA}" type="pres">
      <dgm:prSet presAssocID="{2404BCA8-9D9E-42B0-BA95-2EC02DCDEF8F}" presName="linComp" presStyleCnt="0"/>
      <dgm:spPr/>
    </dgm:pt>
    <dgm:pt modelId="{AA996FD7-590F-4A99-A988-8F7DF713AA3C}" type="pres">
      <dgm:prSet presAssocID="{0354C9A3-A82F-4894-9852-1BF334082CE6}" presName="compNode" presStyleCnt="0"/>
      <dgm:spPr/>
    </dgm:pt>
    <dgm:pt modelId="{1DDEBC13-5E99-4242-B4D3-6271B899536B}" type="pres">
      <dgm:prSet presAssocID="{0354C9A3-A82F-4894-9852-1BF334082CE6}" presName="bkgdShape" presStyleLbl="node1" presStyleIdx="0" presStyleCnt="5"/>
      <dgm:spPr/>
      <dgm:t>
        <a:bodyPr/>
        <a:lstStyle/>
        <a:p>
          <a:endParaRPr lang="en-US"/>
        </a:p>
      </dgm:t>
    </dgm:pt>
    <dgm:pt modelId="{F6A615B5-487A-4B32-A061-A0B002593933}" type="pres">
      <dgm:prSet presAssocID="{0354C9A3-A82F-4894-9852-1BF334082CE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58DCD-3294-4A63-91EC-E9C842F86B83}" type="pres">
      <dgm:prSet presAssocID="{0354C9A3-A82F-4894-9852-1BF334082CE6}" presName="invisiNode" presStyleLbl="node1" presStyleIdx="0" presStyleCnt="5"/>
      <dgm:spPr/>
    </dgm:pt>
    <dgm:pt modelId="{EB23FCB1-9949-41F7-9337-3F74DE9E7238}" type="pres">
      <dgm:prSet presAssocID="{0354C9A3-A82F-4894-9852-1BF334082CE6}" presName="imagNode" presStyleLbl="fgImgPlace1" presStyleIdx="0" presStyleCnt="5" custLinFactNeighborY="2735"/>
      <dgm:spPr>
        <a:xfrm>
          <a:off x="1107629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C28B0AC-DC1E-4442-8165-C083D8F1A8CE}" type="pres">
      <dgm:prSet presAssocID="{948A128B-8D8C-40DB-AB2B-824E4A54B9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FEF1A0-4995-4382-A041-A5779A94B2BA}" type="pres">
      <dgm:prSet presAssocID="{8855F263-91D5-4CD7-8F43-A40B24250416}" presName="compNode" presStyleCnt="0"/>
      <dgm:spPr/>
    </dgm:pt>
    <dgm:pt modelId="{15F0687D-06CD-4B2F-A28B-D02E11534E59}" type="pres">
      <dgm:prSet presAssocID="{8855F263-91D5-4CD7-8F43-A40B24250416}" presName="bkgdShape" presStyleLbl="node1" presStyleIdx="1" presStyleCnt="5"/>
      <dgm:spPr/>
      <dgm:t>
        <a:bodyPr/>
        <a:lstStyle/>
        <a:p>
          <a:endParaRPr lang="en-US"/>
        </a:p>
      </dgm:t>
    </dgm:pt>
    <dgm:pt modelId="{6712F797-87C9-47E9-B1B3-DA373CC2DFD5}" type="pres">
      <dgm:prSet presAssocID="{8855F263-91D5-4CD7-8F43-A40B2425041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16172-239F-406A-8890-D80161723B2D}" type="pres">
      <dgm:prSet presAssocID="{8855F263-91D5-4CD7-8F43-A40B24250416}" presName="invisiNode" presStyleLbl="node1" presStyleIdx="1" presStyleCnt="5"/>
      <dgm:spPr/>
    </dgm:pt>
    <dgm:pt modelId="{57E1DEE6-627E-4127-AAF3-E6CACFD87A77}" type="pres">
      <dgm:prSet presAssocID="{8855F263-91D5-4CD7-8F43-A40B24250416}" presName="imagNode" presStyleLbl="fgImgPlace1" presStyleIdx="1" presStyleCnt="5"/>
      <dgm:spPr>
        <a:blipFill rotWithShape="1">
          <a:blip xmlns:r="http://schemas.openxmlformats.org/officeDocument/2006/relationships"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</dgm:spPr>
    </dgm:pt>
    <dgm:pt modelId="{12246B61-08B4-40BD-9D82-860D2B080306}" type="pres">
      <dgm:prSet presAssocID="{6EBAF78A-4CEB-4355-A533-7D6E229266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9054CB-8683-48E8-83F6-EB39B4C53A5D}" type="pres">
      <dgm:prSet presAssocID="{61EE052F-1692-40F6-B375-AF636ACBEFF4}" presName="compNode" presStyleCnt="0"/>
      <dgm:spPr/>
    </dgm:pt>
    <dgm:pt modelId="{4CB081AB-417E-486E-9904-39F169EAAEB8}" type="pres">
      <dgm:prSet presAssocID="{61EE052F-1692-40F6-B375-AF636ACBEFF4}" presName="bkgdShape" presStyleLbl="node1" presStyleIdx="2" presStyleCnt="5" custLinFactNeighborY="1080"/>
      <dgm:spPr/>
      <dgm:t>
        <a:bodyPr/>
        <a:lstStyle/>
        <a:p>
          <a:endParaRPr lang="en-US"/>
        </a:p>
      </dgm:t>
    </dgm:pt>
    <dgm:pt modelId="{97E3FEB2-7A26-49EF-B700-C91C01FA3C88}" type="pres">
      <dgm:prSet presAssocID="{61EE052F-1692-40F6-B375-AF636ACBEFF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98406-6746-4BE6-A060-29FD42FBEEB4}" type="pres">
      <dgm:prSet presAssocID="{61EE052F-1692-40F6-B375-AF636ACBEFF4}" presName="invisiNode" presStyleLbl="node1" presStyleIdx="2" presStyleCnt="5"/>
      <dgm:spPr/>
    </dgm:pt>
    <dgm:pt modelId="{6FA9F5F9-D564-417E-B846-980108293D89}" type="pres">
      <dgm:prSet presAssocID="{61EE052F-1692-40F6-B375-AF636ACBEFF4}" presName="imagNode" presStyleLbl="fgImgPlace1" presStyleIdx="2" presStyleCnt="5"/>
      <dgm:spPr>
        <a:blipFill rotWithShape="1"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</dgm:spPr>
    </dgm:pt>
    <dgm:pt modelId="{6AB2FCD7-97FD-4DE2-A3A8-9B41AAF0AD6B}" type="pres">
      <dgm:prSet presAssocID="{37211BEA-376F-4EAC-9892-2F07728D52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77039B-5892-4850-973B-3CD39F05DF43}" type="pres">
      <dgm:prSet presAssocID="{A4780486-6E20-4DCB-8E1A-A0F48924D7EA}" presName="compNode" presStyleCnt="0"/>
      <dgm:spPr/>
    </dgm:pt>
    <dgm:pt modelId="{CF96EB41-1E22-4121-94B3-E7A1ED4A3F71}" type="pres">
      <dgm:prSet presAssocID="{A4780486-6E20-4DCB-8E1A-A0F48924D7EA}" presName="bkgdShape" presStyleLbl="node1" presStyleIdx="3" presStyleCnt="5"/>
      <dgm:spPr/>
      <dgm:t>
        <a:bodyPr/>
        <a:lstStyle/>
        <a:p>
          <a:endParaRPr lang="en-US"/>
        </a:p>
      </dgm:t>
    </dgm:pt>
    <dgm:pt modelId="{B027EF84-74E4-4163-85D0-6740CCE4BF5D}" type="pres">
      <dgm:prSet presAssocID="{A4780486-6E20-4DCB-8E1A-A0F48924D7E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54011-F4F7-49C2-8FC6-C8E97198B599}" type="pres">
      <dgm:prSet presAssocID="{A4780486-6E20-4DCB-8E1A-A0F48924D7EA}" presName="invisiNode" presStyleLbl="node1" presStyleIdx="3" presStyleCnt="5"/>
      <dgm:spPr/>
    </dgm:pt>
    <dgm:pt modelId="{81C796D4-6053-4B77-9957-8CA4FCE89D2B}" type="pres">
      <dgm:prSet presAssocID="{A4780486-6E20-4DCB-8E1A-A0F48924D7EA}" presName="imagNode" presStyleLbl="fgImgPlace1" presStyleIdx="3" presStyleCnt="5"/>
      <dgm:spPr>
        <a:blipFill rotWithShape="1">
          <a:blip xmlns:r="http://schemas.openxmlformats.org/officeDocument/2006/relationships"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/>
          </a:stretch>
        </a:blipFill>
      </dgm:spPr>
    </dgm:pt>
    <dgm:pt modelId="{5C4DD9E5-BEF4-4F28-9487-10385D2941C1}" type="pres">
      <dgm:prSet presAssocID="{390C5041-07CD-4D83-A3FF-9887072243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370A0F-4A08-4803-8D81-4F6800E516A9}" type="pres">
      <dgm:prSet presAssocID="{15AE1904-EEE3-452F-A8EB-06300EB4B225}" presName="compNode" presStyleCnt="0"/>
      <dgm:spPr/>
    </dgm:pt>
    <dgm:pt modelId="{13A1EA38-BD36-4667-99E7-F4B1587F8DD4}" type="pres">
      <dgm:prSet presAssocID="{15AE1904-EEE3-452F-A8EB-06300EB4B225}" presName="bkgdShape" presStyleLbl="node1" presStyleIdx="4" presStyleCnt="5"/>
      <dgm:spPr/>
      <dgm:t>
        <a:bodyPr/>
        <a:lstStyle/>
        <a:p>
          <a:endParaRPr lang="en-US"/>
        </a:p>
      </dgm:t>
    </dgm:pt>
    <dgm:pt modelId="{1EB622FE-5B46-4A73-8600-2F8BCDFF087F}" type="pres">
      <dgm:prSet presAssocID="{15AE1904-EEE3-452F-A8EB-06300EB4B22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13005-A1B1-48D8-BFC9-CE3C581714C3}" type="pres">
      <dgm:prSet presAssocID="{15AE1904-EEE3-452F-A8EB-06300EB4B225}" presName="invisiNode" presStyleLbl="node1" presStyleIdx="4" presStyleCnt="5"/>
      <dgm:spPr/>
    </dgm:pt>
    <dgm:pt modelId="{04D6687F-302E-424A-AF80-68BBF60AA071}" type="pres">
      <dgm:prSet presAssocID="{15AE1904-EEE3-452F-A8EB-06300EB4B225}" presName="imagNode" presStyleLbl="fgImgPlace1" presStyleIdx="4" presStyleCnt="5"/>
      <dgm:spPr>
        <a:blipFill rotWithShape="1">
          <a:blip xmlns:r="http://schemas.openxmlformats.org/officeDocument/2006/relationships" r:embed="rId9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</dgm:spPr>
    </dgm:pt>
  </dgm:ptLst>
  <dgm:cxnLst>
    <dgm:cxn modelId="{FDFAFE89-EA6F-440C-89BA-F8A321DD1DE7}" srcId="{2404BCA8-9D9E-42B0-BA95-2EC02DCDEF8F}" destId="{8855F263-91D5-4CD7-8F43-A40B24250416}" srcOrd="1" destOrd="0" parTransId="{58C6D6F1-D2BC-4862-85FB-A0F4D309C8B0}" sibTransId="{6EBAF78A-4CEB-4355-A533-7D6E2292666C}"/>
    <dgm:cxn modelId="{70FECC60-9C10-411C-BB3C-607C247AB809}" type="presOf" srcId="{15AE1904-EEE3-452F-A8EB-06300EB4B225}" destId="{1EB622FE-5B46-4A73-8600-2F8BCDFF087F}" srcOrd="1" destOrd="0" presId="urn:microsoft.com/office/officeart/2005/8/layout/hList7"/>
    <dgm:cxn modelId="{FD207F9C-032A-42C8-8387-5DB6EB488A3D}" type="presOf" srcId="{A4780486-6E20-4DCB-8E1A-A0F48924D7EA}" destId="{CF96EB41-1E22-4121-94B3-E7A1ED4A3F71}" srcOrd="0" destOrd="0" presId="urn:microsoft.com/office/officeart/2005/8/layout/hList7"/>
    <dgm:cxn modelId="{E36CFE5F-DD02-418E-8BC4-25DD62F47CB9}" type="presOf" srcId="{948A128B-8D8C-40DB-AB2B-824E4A54B931}" destId="{FC28B0AC-DC1E-4442-8165-C083D8F1A8CE}" srcOrd="0" destOrd="0" presId="urn:microsoft.com/office/officeart/2005/8/layout/hList7"/>
    <dgm:cxn modelId="{433675A8-F2BC-48B9-B185-0B99A6DC6E3C}" type="presOf" srcId="{2404BCA8-9D9E-42B0-BA95-2EC02DCDEF8F}" destId="{9D0BEED0-8101-49F2-B2FC-3EFF235F2DBB}" srcOrd="0" destOrd="0" presId="urn:microsoft.com/office/officeart/2005/8/layout/hList7"/>
    <dgm:cxn modelId="{6BCC097D-7AAE-442C-A212-72BA0D88926D}" type="presOf" srcId="{61EE052F-1692-40F6-B375-AF636ACBEFF4}" destId="{97E3FEB2-7A26-49EF-B700-C91C01FA3C88}" srcOrd="1" destOrd="0" presId="urn:microsoft.com/office/officeart/2005/8/layout/hList7"/>
    <dgm:cxn modelId="{71844E96-A2CF-4DDA-A218-F3112F543F65}" srcId="{2404BCA8-9D9E-42B0-BA95-2EC02DCDEF8F}" destId="{A4780486-6E20-4DCB-8E1A-A0F48924D7EA}" srcOrd="3" destOrd="0" parTransId="{9B2F4F0E-3A50-4C59-85D7-54B2B19DC62E}" sibTransId="{390C5041-07CD-4D83-A3FF-988707224384}"/>
    <dgm:cxn modelId="{2203DB3B-A9C8-4DEB-B17E-CA32D2E9CEEE}" type="presOf" srcId="{0354C9A3-A82F-4894-9852-1BF334082CE6}" destId="{F6A615B5-487A-4B32-A061-A0B002593933}" srcOrd="1" destOrd="0" presId="urn:microsoft.com/office/officeart/2005/8/layout/hList7"/>
    <dgm:cxn modelId="{7A58B3B9-72E9-482F-B123-15C86959CED3}" type="presOf" srcId="{8855F263-91D5-4CD7-8F43-A40B24250416}" destId="{15F0687D-06CD-4B2F-A28B-D02E11534E59}" srcOrd="0" destOrd="0" presId="urn:microsoft.com/office/officeart/2005/8/layout/hList7"/>
    <dgm:cxn modelId="{F3D9ECC6-C2E7-4ECC-861B-3A16FF484326}" type="presOf" srcId="{390C5041-07CD-4D83-A3FF-988707224384}" destId="{5C4DD9E5-BEF4-4F28-9487-10385D2941C1}" srcOrd="0" destOrd="0" presId="urn:microsoft.com/office/officeart/2005/8/layout/hList7"/>
    <dgm:cxn modelId="{279C080C-B8C2-4B7E-B5DA-AAF471511959}" srcId="{2404BCA8-9D9E-42B0-BA95-2EC02DCDEF8F}" destId="{61EE052F-1692-40F6-B375-AF636ACBEFF4}" srcOrd="2" destOrd="0" parTransId="{00E6A068-7B9B-4CE4-8B79-D2FB3A0C2D7E}" sibTransId="{37211BEA-376F-4EAC-9892-2F07728D5274}"/>
    <dgm:cxn modelId="{71994471-F705-4DCA-A7D4-6B4D59C5CE40}" srcId="{2404BCA8-9D9E-42B0-BA95-2EC02DCDEF8F}" destId="{0354C9A3-A82F-4894-9852-1BF334082CE6}" srcOrd="0" destOrd="0" parTransId="{D704806E-F6BE-40AA-9B61-48446A595159}" sibTransId="{948A128B-8D8C-40DB-AB2B-824E4A54B931}"/>
    <dgm:cxn modelId="{ADEC7D2E-AEAA-480A-9ABD-3679595F2F88}" type="presOf" srcId="{61EE052F-1692-40F6-B375-AF636ACBEFF4}" destId="{4CB081AB-417E-486E-9904-39F169EAAEB8}" srcOrd="0" destOrd="0" presId="urn:microsoft.com/office/officeart/2005/8/layout/hList7"/>
    <dgm:cxn modelId="{46FB9C62-B794-4133-9509-184B9993609B}" type="presOf" srcId="{15AE1904-EEE3-452F-A8EB-06300EB4B225}" destId="{13A1EA38-BD36-4667-99E7-F4B1587F8DD4}" srcOrd="0" destOrd="0" presId="urn:microsoft.com/office/officeart/2005/8/layout/hList7"/>
    <dgm:cxn modelId="{5601332A-B4D4-4DC2-B961-9AB4828BD117}" srcId="{2404BCA8-9D9E-42B0-BA95-2EC02DCDEF8F}" destId="{15AE1904-EEE3-452F-A8EB-06300EB4B225}" srcOrd="4" destOrd="0" parTransId="{881ADB31-8726-4146-A088-76E5DD853745}" sibTransId="{4071A452-03B9-4F09-BDC9-16E2213F7236}"/>
    <dgm:cxn modelId="{023E410C-2D87-4E67-8007-147A1AD3F47A}" type="presOf" srcId="{37211BEA-376F-4EAC-9892-2F07728D5274}" destId="{6AB2FCD7-97FD-4DE2-A3A8-9B41AAF0AD6B}" srcOrd="0" destOrd="0" presId="urn:microsoft.com/office/officeart/2005/8/layout/hList7"/>
    <dgm:cxn modelId="{6B49ABC3-BF41-4F65-8106-97D35BF5B73D}" type="presOf" srcId="{A4780486-6E20-4DCB-8E1A-A0F48924D7EA}" destId="{B027EF84-74E4-4163-85D0-6740CCE4BF5D}" srcOrd="1" destOrd="0" presId="urn:microsoft.com/office/officeart/2005/8/layout/hList7"/>
    <dgm:cxn modelId="{A3FDBF5D-17FD-4CEF-B2A0-4E80046F334E}" type="presOf" srcId="{0354C9A3-A82F-4894-9852-1BF334082CE6}" destId="{1DDEBC13-5E99-4242-B4D3-6271B899536B}" srcOrd="0" destOrd="0" presId="urn:microsoft.com/office/officeart/2005/8/layout/hList7"/>
    <dgm:cxn modelId="{AB89A63A-5431-4EB0-B4AA-7D68A8135235}" type="presOf" srcId="{8855F263-91D5-4CD7-8F43-A40B24250416}" destId="{6712F797-87C9-47E9-B1B3-DA373CC2DFD5}" srcOrd="1" destOrd="0" presId="urn:microsoft.com/office/officeart/2005/8/layout/hList7"/>
    <dgm:cxn modelId="{AFBF586C-E2FA-47FF-8872-82F8FAAD7EB7}" type="presOf" srcId="{6EBAF78A-4CEB-4355-A533-7D6E2292666C}" destId="{12246B61-08B4-40BD-9D82-860D2B080306}" srcOrd="0" destOrd="0" presId="urn:microsoft.com/office/officeart/2005/8/layout/hList7"/>
    <dgm:cxn modelId="{6E1FD82E-FA6D-41BD-9444-488385931E70}" type="presParOf" srcId="{9D0BEED0-8101-49F2-B2FC-3EFF235F2DBB}" destId="{E99F87B8-7F3D-40A7-9933-F6153E245CAB}" srcOrd="0" destOrd="0" presId="urn:microsoft.com/office/officeart/2005/8/layout/hList7"/>
    <dgm:cxn modelId="{24565F93-C60C-4B4B-B85C-7ED35208DBCC}" type="presParOf" srcId="{9D0BEED0-8101-49F2-B2FC-3EFF235F2DBB}" destId="{411F03A4-48D5-41E6-A5F5-98F2C16A5BEA}" srcOrd="1" destOrd="0" presId="urn:microsoft.com/office/officeart/2005/8/layout/hList7"/>
    <dgm:cxn modelId="{3C0296B0-FA3A-44C1-88E0-8EFBB825AE04}" type="presParOf" srcId="{411F03A4-48D5-41E6-A5F5-98F2C16A5BEA}" destId="{AA996FD7-590F-4A99-A988-8F7DF713AA3C}" srcOrd="0" destOrd="0" presId="urn:microsoft.com/office/officeart/2005/8/layout/hList7"/>
    <dgm:cxn modelId="{FB84E74C-92D6-4C3F-8848-34AB2E13B793}" type="presParOf" srcId="{AA996FD7-590F-4A99-A988-8F7DF713AA3C}" destId="{1DDEBC13-5E99-4242-B4D3-6271B899536B}" srcOrd="0" destOrd="0" presId="urn:microsoft.com/office/officeart/2005/8/layout/hList7"/>
    <dgm:cxn modelId="{5D9B1CC2-E03D-4659-A4C1-FDA542FDE1DD}" type="presParOf" srcId="{AA996FD7-590F-4A99-A988-8F7DF713AA3C}" destId="{F6A615B5-487A-4B32-A061-A0B002593933}" srcOrd="1" destOrd="0" presId="urn:microsoft.com/office/officeart/2005/8/layout/hList7"/>
    <dgm:cxn modelId="{F39C3D59-C3A8-4335-86A4-A2438CB13949}" type="presParOf" srcId="{AA996FD7-590F-4A99-A988-8F7DF713AA3C}" destId="{0B658DCD-3294-4A63-91EC-E9C842F86B83}" srcOrd="2" destOrd="0" presId="urn:microsoft.com/office/officeart/2005/8/layout/hList7"/>
    <dgm:cxn modelId="{19E80973-0475-4355-880C-283E32106696}" type="presParOf" srcId="{AA996FD7-590F-4A99-A988-8F7DF713AA3C}" destId="{EB23FCB1-9949-41F7-9337-3F74DE9E7238}" srcOrd="3" destOrd="0" presId="urn:microsoft.com/office/officeart/2005/8/layout/hList7"/>
    <dgm:cxn modelId="{D2867D39-E137-4A84-BE2A-F990D6A5DAAA}" type="presParOf" srcId="{411F03A4-48D5-41E6-A5F5-98F2C16A5BEA}" destId="{FC28B0AC-DC1E-4442-8165-C083D8F1A8CE}" srcOrd="1" destOrd="0" presId="urn:microsoft.com/office/officeart/2005/8/layout/hList7"/>
    <dgm:cxn modelId="{9E27BA39-E774-41BE-9839-51F08ECD34F5}" type="presParOf" srcId="{411F03A4-48D5-41E6-A5F5-98F2C16A5BEA}" destId="{0FFEF1A0-4995-4382-A041-A5779A94B2BA}" srcOrd="2" destOrd="0" presId="urn:microsoft.com/office/officeart/2005/8/layout/hList7"/>
    <dgm:cxn modelId="{4607A8B1-1D2B-4392-BB9D-E018122A382F}" type="presParOf" srcId="{0FFEF1A0-4995-4382-A041-A5779A94B2BA}" destId="{15F0687D-06CD-4B2F-A28B-D02E11534E59}" srcOrd="0" destOrd="0" presId="urn:microsoft.com/office/officeart/2005/8/layout/hList7"/>
    <dgm:cxn modelId="{3D1B3C16-23E8-49FC-B6BF-3280B06EDFE0}" type="presParOf" srcId="{0FFEF1A0-4995-4382-A041-A5779A94B2BA}" destId="{6712F797-87C9-47E9-B1B3-DA373CC2DFD5}" srcOrd="1" destOrd="0" presId="urn:microsoft.com/office/officeart/2005/8/layout/hList7"/>
    <dgm:cxn modelId="{B9B113D5-A82F-4075-BA02-435A86FF972E}" type="presParOf" srcId="{0FFEF1A0-4995-4382-A041-A5779A94B2BA}" destId="{73716172-239F-406A-8890-D80161723B2D}" srcOrd="2" destOrd="0" presId="urn:microsoft.com/office/officeart/2005/8/layout/hList7"/>
    <dgm:cxn modelId="{FA5B0544-CF8B-4C43-B60C-338902A6992C}" type="presParOf" srcId="{0FFEF1A0-4995-4382-A041-A5779A94B2BA}" destId="{57E1DEE6-627E-4127-AAF3-E6CACFD87A77}" srcOrd="3" destOrd="0" presId="urn:microsoft.com/office/officeart/2005/8/layout/hList7"/>
    <dgm:cxn modelId="{5585A264-0392-4A2A-8F99-CD4570A252AF}" type="presParOf" srcId="{411F03A4-48D5-41E6-A5F5-98F2C16A5BEA}" destId="{12246B61-08B4-40BD-9D82-860D2B080306}" srcOrd="3" destOrd="0" presId="urn:microsoft.com/office/officeart/2005/8/layout/hList7"/>
    <dgm:cxn modelId="{CBBFD411-7FC0-426B-867B-B1DC8B4330B7}" type="presParOf" srcId="{411F03A4-48D5-41E6-A5F5-98F2C16A5BEA}" destId="{B09054CB-8683-48E8-83F6-EB39B4C53A5D}" srcOrd="4" destOrd="0" presId="urn:microsoft.com/office/officeart/2005/8/layout/hList7"/>
    <dgm:cxn modelId="{D91EBE76-9949-4E0D-8A7E-BF69FB724633}" type="presParOf" srcId="{B09054CB-8683-48E8-83F6-EB39B4C53A5D}" destId="{4CB081AB-417E-486E-9904-39F169EAAEB8}" srcOrd="0" destOrd="0" presId="urn:microsoft.com/office/officeart/2005/8/layout/hList7"/>
    <dgm:cxn modelId="{F6CD4ED4-4CD5-4382-B01A-BBC44CC40658}" type="presParOf" srcId="{B09054CB-8683-48E8-83F6-EB39B4C53A5D}" destId="{97E3FEB2-7A26-49EF-B700-C91C01FA3C88}" srcOrd="1" destOrd="0" presId="urn:microsoft.com/office/officeart/2005/8/layout/hList7"/>
    <dgm:cxn modelId="{D424EE30-4F46-49F3-A700-02B1C62168EA}" type="presParOf" srcId="{B09054CB-8683-48E8-83F6-EB39B4C53A5D}" destId="{C6298406-6746-4BE6-A060-29FD42FBEEB4}" srcOrd="2" destOrd="0" presId="urn:microsoft.com/office/officeart/2005/8/layout/hList7"/>
    <dgm:cxn modelId="{83149075-77FB-4795-8DDC-1C602E144718}" type="presParOf" srcId="{B09054CB-8683-48E8-83F6-EB39B4C53A5D}" destId="{6FA9F5F9-D564-417E-B846-980108293D89}" srcOrd="3" destOrd="0" presId="urn:microsoft.com/office/officeart/2005/8/layout/hList7"/>
    <dgm:cxn modelId="{74C8A5D0-3681-4964-BA43-3548ABFE5721}" type="presParOf" srcId="{411F03A4-48D5-41E6-A5F5-98F2C16A5BEA}" destId="{6AB2FCD7-97FD-4DE2-A3A8-9B41AAF0AD6B}" srcOrd="5" destOrd="0" presId="urn:microsoft.com/office/officeart/2005/8/layout/hList7"/>
    <dgm:cxn modelId="{17015894-32F0-439F-AF14-810B82720477}" type="presParOf" srcId="{411F03A4-48D5-41E6-A5F5-98F2C16A5BEA}" destId="{6577039B-5892-4850-973B-3CD39F05DF43}" srcOrd="6" destOrd="0" presId="urn:microsoft.com/office/officeart/2005/8/layout/hList7"/>
    <dgm:cxn modelId="{CF26FB86-BEF8-4E65-AA28-DAA9764E6551}" type="presParOf" srcId="{6577039B-5892-4850-973B-3CD39F05DF43}" destId="{CF96EB41-1E22-4121-94B3-E7A1ED4A3F71}" srcOrd="0" destOrd="0" presId="urn:microsoft.com/office/officeart/2005/8/layout/hList7"/>
    <dgm:cxn modelId="{F7202098-1FB1-444C-B012-25CE65E4512B}" type="presParOf" srcId="{6577039B-5892-4850-973B-3CD39F05DF43}" destId="{B027EF84-74E4-4163-85D0-6740CCE4BF5D}" srcOrd="1" destOrd="0" presId="urn:microsoft.com/office/officeart/2005/8/layout/hList7"/>
    <dgm:cxn modelId="{61041707-B849-4114-903B-DD65D6213E19}" type="presParOf" srcId="{6577039B-5892-4850-973B-3CD39F05DF43}" destId="{47A54011-F4F7-49C2-8FC6-C8E97198B599}" srcOrd="2" destOrd="0" presId="urn:microsoft.com/office/officeart/2005/8/layout/hList7"/>
    <dgm:cxn modelId="{BDE4847C-3678-445F-AF32-0167E503574A}" type="presParOf" srcId="{6577039B-5892-4850-973B-3CD39F05DF43}" destId="{81C796D4-6053-4B77-9957-8CA4FCE89D2B}" srcOrd="3" destOrd="0" presId="urn:microsoft.com/office/officeart/2005/8/layout/hList7"/>
    <dgm:cxn modelId="{E18CEA44-F1C9-4525-A6C6-2B1C4450E99B}" type="presParOf" srcId="{411F03A4-48D5-41E6-A5F5-98F2C16A5BEA}" destId="{5C4DD9E5-BEF4-4F28-9487-10385D2941C1}" srcOrd="7" destOrd="0" presId="urn:microsoft.com/office/officeart/2005/8/layout/hList7"/>
    <dgm:cxn modelId="{A506A7DC-99F2-486C-AC54-791782901C76}" type="presParOf" srcId="{411F03A4-48D5-41E6-A5F5-98F2C16A5BEA}" destId="{59370A0F-4A08-4803-8D81-4F6800E516A9}" srcOrd="8" destOrd="0" presId="urn:microsoft.com/office/officeart/2005/8/layout/hList7"/>
    <dgm:cxn modelId="{38BA094F-F111-4C06-9DA7-7D593AC6315F}" type="presParOf" srcId="{59370A0F-4A08-4803-8D81-4F6800E516A9}" destId="{13A1EA38-BD36-4667-99E7-F4B1587F8DD4}" srcOrd="0" destOrd="0" presId="urn:microsoft.com/office/officeart/2005/8/layout/hList7"/>
    <dgm:cxn modelId="{24FAA7B3-3189-47A8-83FB-66C3F0A5A56E}" type="presParOf" srcId="{59370A0F-4A08-4803-8D81-4F6800E516A9}" destId="{1EB622FE-5B46-4A73-8600-2F8BCDFF087F}" srcOrd="1" destOrd="0" presId="urn:microsoft.com/office/officeart/2005/8/layout/hList7"/>
    <dgm:cxn modelId="{D52D34D7-11F1-42C6-A66A-6CD9D3B973AD}" type="presParOf" srcId="{59370A0F-4A08-4803-8D81-4F6800E516A9}" destId="{F9713005-A1B1-48D8-BFC9-CE3C581714C3}" srcOrd="2" destOrd="0" presId="urn:microsoft.com/office/officeart/2005/8/layout/hList7"/>
    <dgm:cxn modelId="{0FC542DF-C585-4085-8399-45EE7F81534A}" type="presParOf" srcId="{59370A0F-4A08-4803-8D81-4F6800E516A9}" destId="{04D6687F-302E-424A-AF80-68BBF60AA0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4BCA8-9D9E-42B0-BA95-2EC02DCDEF8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4C9A3-A82F-4894-9852-1BF334082CE6}">
      <dgm:prSet phldrT="[Text]" custT="1"/>
      <dgm:spPr>
        <a:xfrm>
          <a:off x="2427" y="0"/>
          <a:ext cx="3777285" cy="4705351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endParaRPr lang="en-US" sz="2400" dirty="0">
            <a:solidFill>
              <a:srgbClr val="002060"/>
            </a:solidFill>
            <a:latin typeface="Arial"/>
            <a:ea typeface="+mn-ea"/>
            <a:cs typeface="Arial"/>
          </a:endParaRPr>
        </a:p>
      </dgm:t>
    </dgm:pt>
    <dgm:pt modelId="{D704806E-F6BE-40AA-9B61-48446A595159}" type="par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48A128B-8D8C-40DB-AB2B-824E4A54B931}" type="sib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D0BEED0-8101-49F2-B2FC-3EFF235F2DBB}" type="pres">
      <dgm:prSet presAssocID="{2404BCA8-9D9E-42B0-BA95-2EC02DCDEF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F87B8-7F3D-40A7-9933-F6153E245CAB}" type="pres">
      <dgm:prSet presAssocID="{2404BCA8-9D9E-42B0-BA95-2EC02DCDEF8F}" presName="fgShape" presStyleLbl="fgShp" presStyleIdx="0" presStyleCnt="1"/>
      <dgm:spPr>
        <a:xfrm>
          <a:off x="462533" y="3764280"/>
          <a:ext cx="10638282" cy="705802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gm:spPr>
    </dgm:pt>
    <dgm:pt modelId="{411F03A4-48D5-41E6-A5F5-98F2C16A5BEA}" type="pres">
      <dgm:prSet presAssocID="{2404BCA8-9D9E-42B0-BA95-2EC02DCDEF8F}" presName="linComp" presStyleCnt="0"/>
      <dgm:spPr/>
    </dgm:pt>
    <dgm:pt modelId="{AA996FD7-590F-4A99-A988-8F7DF713AA3C}" type="pres">
      <dgm:prSet presAssocID="{0354C9A3-A82F-4894-9852-1BF334082CE6}" presName="compNode" presStyleCnt="0"/>
      <dgm:spPr/>
    </dgm:pt>
    <dgm:pt modelId="{1DDEBC13-5E99-4242-B4D3-6271B899536B}" type="pres">
      <dgm:prSet presAssocID="{0354C9A3-A82F-4894-9852-1BF334082CE6}" presName="bkgdShape" presStyleLbl="node1" presStyleIdx="0" presStyleCnt="1"/>
      <dgm:spPr/>
      <dgm:t>
        <a:bodyPr/>
        <a:lstStyle/>
        <a:p>
          <a:endParaRPr lang="en-US"/>
        </a:p>
      </dgm:t>
    </dgm:pt>
    <dgm:pt modelId="{F6A615B5-487A-4B32-A061-A0B002593933}" type="pres">
      <dgm:prSet presAssocID="{0354C9A3-A82F-4894-9852-1BF334082CE6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58DCD-3294-4A63-91EC-E9C842F86B83}" type="pres">
      <dgm:prSet presAssocID="{0354C9A3-A82F-4894-9852-1BF334082CE6}" presName="invisiNode" presStyleLbl="node1" presStyleIdx="0" presStyleCnt="1"/>
      <dgm:spPr/>
    </dgm:pt>
    <dgm:pt modelId="{EB23FCB1-9949-41F7-9337-3F74DE9E7238}" type="pres">
      <dgm:prSet presAssocID="{0354C9A3-A82F-4894-9852-1BF334082CE6}" presName="imagNode" presStyleLbl="fgImgPlace1" presStyleIdx="0" presStyleCnt="1" custLinFactNeighborY="2735"/>
      <dgm:spPr>
        <a:xfrm>
          <a:off x="1107629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1994471-F705-4DCA-A7D4-6B4D59C5CE40}" srcId="{2404BCA8-9D9E-42B0-BA95-2EC02DCDEF8F}" destId="{0354C9A3-A82F-4894-9852-1BF334082CE6}" srcOrd="0" destOrd="0" parTransId="{D704806E-F6BE-40AA-9B61-48446A595159}" sibTransId="{948A128B-8D8C-40DB-AB2B-824E4A54B931}"/>
    <dgm:cxn modelId="{2203DB3B-A9C8-4DEB-B17E-CA32D2E9CEEE}" type="presOf" srcId="{0354C9A3-A82F-4894-9852-1BF334082CE6}" destId="{F6A615B5-487A-4B32-A061-A0B002593933}" srcOrd="1" destOrd="0" presId="urn:microsoft.com/office/officeart/2005/8/layout/hList7"/>
    <dgm:cxn modelId="{433675A8-F2BC-48B9-B185-0B99A6DC6E3C}" type="presOf" srcId="{2404BCA8-9D9E-42B0-BA95-2EC02DCDEF8F}" destId="{9D0BEED0-8101-49F2-B2FC-3EFF235F2DBB}" srcOrd="0" destOrd="0" presId="urn:microsoft.com/office/officeart/2005/8/layout/hList7"/>
    <dgm:cxn modelId="{A3FDBF5D-17FD-4CEF-B2A0-4E80046F334E}" type="presOf" srcId="{0354C9A3-A82F-4894-9852-1BF334082CE6}" destId="{1DDEBC13-5E99-4242-B4D3-6271B899536B}" srcOrd="0" destOrd="0" presId="urn:microsoft.com/office/officeart/2005/8/layout/hList7"/>
    <dgm:cxn modelId="{6E1FD82E-FA6D-41BD-9444-488385931E70}" type="presParOf" srcId="{9D0BEED0-8101-49F2-B2FC-3EFF235F2DBB}" destId="{E99F87B8-7F3D-40A7-9933-F6153E245CAB}" srcOrd="0" destOrd="0" presId="urn:microsoft.com/office/officeart/2005/8/layout/hList7"/>
    <dgm:cxn modelId="{24565F93-C60C-4B4B-B85C-7ED35208DBCC}" type="presParOf" srcId="{9D0BEED0-8101-49F2-B2FC-3EFF235F2DBB}" destId="{411F03A4-48D5-41E6-A5F5-98F2C16A5BEA}" srcOrd="1" destOrd="0" presId="urn:microsoft.com/office/officeart/2005/8/layout/hList7"/>
    <dgm:cxn modelId="{3C0296B0-FA3A-44C1-88E0-8EFBB825AE04}" type="presParOf" srcId="{411F03A4-48D5-41E6-A5F5-98F2C16A5BEA}" destId="{AA996FD7-590F-4A99-A988-8F7DF713AA3C}" srcOrd="0" destOrd="0" presId="urn:microsoft.com/office/officeart/2005/8/layout/hList7"/>
    <dgm:cxn modelId="{FB84E74C-92D6-4C3F-8848-34AB2E13B793}" type="presParOf" srcId="{AA996FD7-590F-4A99-A988-8F7DF713AA3C}" destId="{1DDEBC13-5E99-4242-B4D3-6271B899536B}" srcOrd="0" destOrd="0" presId="urn:microsoft.com/office/officeart/2005/8/layout/hList7"/>
    <dgm:cxn modelId="{5D9B1CC2-E03D-4659-A4C1-FDA542FDE1DD}" type="presParOf" srcId="{AA996FD7-590F-4A99-A988-8F7DF713AA3C}" destId="{F6A615B5-487A-4B32-A061-A0B002593933}" srcOrd="1" destOrd="0" presId="urn:microsoft.com/office/officeart/2005/8/layout/hList7"/>
    <dgm:cxn modelId="{F39C3D59-C3A8-4335-86A4-A2438CB13949}" type="presParOf" srcId="{AA996FD7-590F-4A99-A988-8F7DF713AA3C}" destId="{0B658DCD-3294-4A63-91EC-E9C842F86B83}" srcOrd="2" destOrd="0" presId="urn:microsoft.com/office/officeart/2005/8/layout/hList7"/>
    <dgm:cxn modelId="{19E80973-0475-4355-880C-283E32106696}" type="presParOf" srcId="{AA996FD7-590F-4A99-A988-8F7DF713AA3C}" destId="{EB23FCB1-9949-41F7-9337-3F74DE9E723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F5130-3B01-4798-8847-4B6867BD24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7C5484B-D577-4E55-B632-4C9436D49E0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/>
            <a:t>Lesson specific challenges </a:t>
          </a:r>
          <a:endParaRPr lang="en-CA" sz="2400"/>
        </a:p>
      </dgm:t>
    </dgm:pt>
    <dgm:pt modelId="{C10BF657-947F-4404-B692-D8E596FD1CCC}" type="parTrans" cxnId="{4F302A29-D38D-4AA6-89F7-53F1C61D5AB9}">
      <dgm:prSet/>
      <dgm:spPr/>
      <dgm:t>
        <a:bodyPr/>
        <a:lstStyle/>
        <a:p>
          <a:endParaRPr lang="en-CA" sz="2800"/>
        </a:p>
      </dgm:t>
    </dgm:pt>
    <dgm:pt modelId="{0197143D-3534-447C-9A85-FBA31DEA5BDB}" type="sibTrans" cxnId="{4F302A29-D38D-4AA6-89F7-53F1C61D5AB9}">
      <dgm:prSet/>
      <dgm:spPr/>
      <dgm:t>
        <a:bodyPr/>
        <a:lstStyle/>
        <a:p>
          <a:endParaRPr lang="en-CA" sz="2800"/>
        </a:p>
      </dgm:t>
    </dgm:pt>
    <dgm:pt modelId="{5684F216-905B-489A-9AEF-CECCACC6CC3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/>
            <a:t>Limitations on immediate feedback</a:t>
          </a:r>
          <a:endParaRPr lang="en-CA" sz="2400"/>
        </a:p>
      </dgm:t>
    </dgm:pt>
    <dgm:pt modelId="{A279D50C-50FF-4BEB-957B-397FA2812268}" type="parTrans" cxnId="{B8C61980-C182-4A0F-895D-D96C6857CB0A}">
      <dgm:prSet/>
      <dgm:spPr/>
      <dgm:t>
        <a:bodyPr/>
        <a:lstStyle/>
        <a:p>
          <a:endParaRPr lang="en-CA" sz="2800"/>
        </a:p>
      </dgm:t>
    </dgm:pt>
    <dgm:pt modelId="{73688A31-73E2-4AAA-8210-49D850BA2D22}" type="sibTrans" cxnId="{B8C61980-C182-4A0F-895D-D96C6857CB0A}">
      <dgm:prSet/>
      <dgm:spPr/>
      <dgm:t>
        <a:bodyPr/>
        <a:lstStyle/>
        <a:p>
          <a:endParaRPr lang="en-CA" sz="2800"/>
        </a:p>
      </dgm:t>
    </dgm:pt>
    <dgm:pt modelId="{D1176D87-14B6-4DAB-BDEF-AD2BFCCC394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smtClean="0"/>
            <a:t>Personal </a:t>
          </a:r>
          <a:r>
            <a:rPr lang="en-US" sz="2400" dirty="0"/>
            <a:t>teaching preferences </a:t>
          </a:r>
          <a:endParaRPr lang="en-CA" sz="2400" dirty="0"/>
        </a:p>
      </dgm:t>
    </dgm:pt>
    <dgm:pt modelId="{7BC84FFD-9475-4F4E-99C2-1C731FA32075}" type="parTrans" cxnId="{259C6393-E912-4566-A62D-793125905796}">
      <dgm:prSet/>
      <dgm:spPr/>
      <dgm:t>
        <a:bodyPr/>
        <a:lstStyle/>
        <a:p>
          <a:endParaRPr lang="en-CA" sz="2800"/>
        </a:p>
      </dgm:t>
    </dgm:pt>
    <dgm:pt modelId="{4DE3DBAD-7C6C-4401-92BF-7CBCF5973522}" type="sibTrans" cxnId="{259C6393-E912-4566-A62D-793125905796}">
      <dgm:prSet/>
      <dgm:spPr/>
      <dgm:t>
        <a:bodyPr/>
        <a:lstStyle/>
        <a:p>
          <a:endParaRPr lang="en-CA" sz="2800"/>
        </a:p>
      </dgm:t>
    </dgm:pt>
    <dgm:pt modelId="{5C25AF1E-4207-48B8-B257-EE5BEF4BB0DA}" type="pres">
      <dgm:prSet presAssocID="{656F5130-3B01-4798-8847-4B6867BD24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11F44-BDE3-4020-8F6D-E7F2AC995341}" type="pres">
      <dgm:prSet presAssocID="{87C5484B-D577-4E55-B632-4C9436D49E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2D9AF-2CE5-4A45-8A9E-5F526206DBD4}" type="pres">
      <dgm:prSet presAssocID="{0197143D-3534-447C-9A85-FBA31DEA5BDB}" presName="spacer" presStyleCnt="0"/>
      <dgm:spPr/>
    </dgm:pt>
    <dgm:pt modelId="{6A653814-6086-491E-914A-81A48A7BDE73}" type="pres">
      <dgm:prSet presAssocID="{5684F216-905B-489A-9AEF-CECCACC6CC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4E4CC-27A4-47BA-A91D-E946804ED48A}" type="pres">
      <dgm:prSet presAssocID="{73688A31-73E2-4AAA-8210-49D850BA2D22}" presName="spacer" presStyleCnt="0"/>
      <dgm:spPr/>
    </dgm:pt>
    <dgm:pt modelId="{E8101511-4162-4F6B-BEE6-3A064A644A10}" type="pres">
      <dgm:prSet presAssocID="{D1176D87-14B6-4DAB-BDEF-AD2BFCCC39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66FDE-1007-4BC5-9925-EA9D4A9F12F9}" type="presOf" srcId="{656F5130-3B01-4798-8847-4B6867BD2417}" destId="{5C25AF1E-4207-48B8-B257-EE5BEF4BB0DA}" srcOrd="0" destOrd="0" presId="urn:microsoft.com/office/officeart/2005/8/layout/vList2"/>
    <dgm:cxn modelId="{EFDB7B1E-A144-478A-8EC1-9D62E8D9B913}" type="presOf" srcId="{87C5484B-D577-4E55-B632-4C9436D49E0B}" destId="{AB511F44-BDE3-4020-8F6D-E7F2AC995341}" srcOrd="0" destOrd="0" presId="urn:microsoft.com/office/officeart/2005/8/layout/vList2"/>
    <dgm:cxn modelId="{34859831-CEAC-47FC-AC39-15EF82661D40}" type="presOf" srcId="{D1176D87-14B6-4DAB-BDEF-AD2BFCCC3947}" destId="{E8101511-4162-4F6B-BEE6-3A064A644A10}" srcOrd="0" destOrd="0" presId="urn:microsoft.com/office/officeart/2005/8/layout/vList2"/>
    <dgm:cxn modelId="{B8C61980-C182-4A0F-895D-D96C6857CB0A}" srcId="{656F5130-3B01-4798-8847-4B6867BD2417}" destId="{5684F216-905B-489A-9AEF-CECCACC6CC32}" srcOrd="1" destOrd="0" parTransId="{A279D50C-50FF-4BEB-957B-397FA2812268}" sibTransId="{73688A31-73E2-4AAA-8210-49D850BA2D22}"/>
    <dgm:cxn modelId="{259C6393-E912-4566-A62D-793125905796}" srcId="{656F5130-3B01-4798-8847-4B6867BD2417}" destId="{D1176D87-14B6-4DAB-BDEF-AD2BFCCC3947}" srcOrd="2" destOrd="0" parTransId="{7BC84FFD-9475-4F4E-99C2-1C731FA32075}" sibTransId="{4DE3DBAD-7C6C-4401-92BF-7CBCF5973522}"/>
    <dgm:cxn modelId="{02E270CA-367E-48A4-B2B7-1C412B2470E1}" type="presOf" srcId="{5684F216-905B-489A-9AEF-CECCACC6CC32}" destId="{6A653814-6086-491E-914A-81A48A7BDE73}" srcOrd="0" destOrd="0" presId="urn:microsoft.com/office/officeart/2005/8/layout/vList2"/>
    <dgm:cxn modelId="{4F302A29-D38D-4AA6-89F7-53F1C61D5AB9}" srcId="{656F5130-3B01-4798-8847-4B6867BD2417}" destId="{87C5484B-D577-4E55-B632-4C9436D49E0B}" srcOrd="0" destOrd="0" parTransId="{C10BF657-947F-4404-B692-D8E596FD1CCC}" sibTransId="{0197143D-3534-447C-9A85-FBA31DEA5BDB}"/>
    <dgm:cxn modelId="{04AC7451-CD45-4C0D-B1F1-8AE1C75B5E96}" type="presParOf" srcId="{5C25AF1E-4207-48B8-B257-EE5BEF4BB0DA}" destId="{AB511F44-BDE3-4020-8F6D-E7F2AC995341}" srcOrd="0" destOrd="0" presId="urn:microsoft.com/office/officeart/2005/8/layout/vList2"/>
    <dgm:cxn modelId="{FB75752A-BD2A-4C99-9A8C-7CC92D66E730}" type="presParOf" srcId="{5C25AF1E-4207-48B8-B257-EE5BEF4BB0DA}" destId="{60E2D9AF-2CE5-4A45-8A9E-5F526206DBD4}" srcOrd="1" destOrd="0" presId="urn:microsoft.com/office/officeart/2005/8/layout/vList2"/>
    <dgm:cxn modelId="{52541A5B-FF6A-44EB-AE11-FD04B5BFC8E1}" type="presParOf" srcId="{5C25AF1E-4207-48B8-B257-EE5BEF4BB0DA}" destId="{6A653814-6086-491E-914A-81A48A7BDE73}" srcOrd="2" destOrd="0" presId="urn:microsoft.com/office/officeart/2005/8/layout/vList2"/>
    <dgm:cxn modelId="{5FF9C8BC-0CB6-4EF7-92FC-0968B2BCD465}" type="presParOf" srcId="{5C25AF1E-4207-48B8-B257-EE5BEF4BB0DA}" destId="{7884E4CC-27A4-47BA-A91D-E946804ED48A}" srcOrd="3" destOrd="0" presId="urn:microsoft.com/office/officeart/2005/8/layout/vList2"/>
    <dgm:cxn modelId="{CFF39B26-2847-407F-8F06-8829A1B09DA1}" type="presParOf" srcId="{5C25AF1E-4207-48B8-B257-EE5BEF4BB0DA}" destId="{E8101511-4162-4F6B-BEE6-3A064A644A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4BCA8-9D9E-42B0-BA95-2EC02DCDEF8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4C9A3-A82F-4894-9852-1BF334082CE6}">
      <dgm:prSet phldrT="[Text]" custT="1"/>
      <dgm:spPr>
        <a:xfrm>
          <a:off x="2427" y="0"/>
          <a:ext cx="3777285" cy="4705351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gm:spPr>
      <dgm:t>
        <a:bodyPr/>
        <a:lstStyle/>
        <a:p>
          <a:endParaRPr lang="en-US" sz="2400" dirty="0">
            <a:solidFill>
              <a:srgbClr val="002060"/>
            </a:solidFill>
            <a:latin typeface="Arial"/>
            <a:ea typeface="+mn-ea"/>
            <a:cs typeface="Arial"/>
          </a:endParaRPr>
        </a:p>
      </dgm:t>
    </dgm:pt>
    <dgm:pt modelId="{D704806E-F6BE-40AA-9B61-48446A595159}" type="par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48A128B-8D8C-40DB-AB2B-824E4A54B931}" type="sibTrans" cxnId="{71994471-F705-4DCA-A7D4-6B4D59C5CE4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9D0BEED0-8101-49F2-B2FC-3EFF235F2DBB}" type="pres">
      <dgm:prSet presAssocID="{2404BCA8-9D9E-42B0-BA95-2EC02DCDEF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F87B8-7F3D-40A7-9933-F6153E245CAB}" type="pres">
      <dgm:prSet presAssocID="{2404BCA8-9D9E-42B0-BA95-2EC02DCDEF8F}" presName="fgShape" presStyleLbl="fgShp" presStyleIdx="0" presStyleCnt="1"/>
      <dgm:spPr>
        <a:xfrm>
          <a:off x="462533" y="3764280"/>
          <a:ext cx="10638282" cy="705802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gm:spPr>
    </dgm:pt>
    <dgm:pt modelId="{411F03A4-48D5-41E6-A5F5-98F2C16A5BEA}" type="pres">
      <dgm:prSet presAssocID="{2404BCA8-9D9E-42B0-BA95-2EC02DCDEF8F}" presName="linComp" presStyleCnt="0"/>
      <dgm:spPr/>
    </dgm:pt>
    <dgm:pt modelId="{AA996FD7-590F-4A99-A988-8F7DF713AA3C}" type="pres">
      <dgm:prSet presAssocID="{0354C9A3-A82F-4894-9852-1BF334082CE6}" presName="compNode" presStyleCnt="0"/>
      <dgm:spPr/>
    </dgm:pt>
    <dgm:pt modelId="{1DDEBC13-5E99-4242-B4D3-6271B899536B}" type="pres">
      <dgm:prSet presAssocID="{0354C9A3-A82F-4894-9852-1BF334082CE6}" presName="bkgdShape" presStyleLbl="node1" presStyleIdx="0" presStyleCnt="1"/>
      <dgm:spPr/>
      <dgm:t>
        <a:bodyPr/>
        <a:lstStyle/>
        <a:p>
          <a:endParaRPr lang="en-US"/>
        </a:p>
      </dgm:t>
    </dgm:pt>
    <dgm:pt modelId="{F6A615B5-487A-4B32-A061-A0B002593933}" type="pres">
      <dgm:prSet presAssocID="{0354C9A3-A82F-4894-9852-1BF334082CE6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58DCD-3294-4A63-91EC-E9C842F86B83}" type="pres">
      <dgm:prSet presAssocID="{0354C9A3-A82F-4894-9852-1BF334082CE6}" presName="invisiNode" presStyleLbl="node1" presStyleIdx="0" presStyleCnt="1"/>
      <dgm:spPr/>
    </dgm:pt>
    <dgm:pt modelId="{EB23FCB1-9949-41F7-9337-3F74DE9E7238}" type="pres">
      <dgm:prSet presAssocID="{0354C9A3-A82F-4894-9852-1BF334082CE6}" presName="imagNode" presStyleLbl="fgImgPlace1" presStyleIdx="0" presStyleCnt="1" custLinFactNeighborY="2735"/>
      <dgm:spPr>
        <a:xfrm>
          <a:off x="1107629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1994471-F705-4DCA-A7D4-6B4D59C5CE40}" srcId="{2404BCA8-9D9E-42B0-BA95-2EC02DCDEF8F}" destId="{0354C9A3-A82F-4894-9852-1BF334082CE6}" srcOrd="0" destOrd="0" parTransId="{D704806E-F6BE-40AA-9B61-48446A595159}" sibTransId="{948A128B-8D8C-40DB-AB2B-824E4A54B931}"/>
    <dgm:cxn modelId="{2203DB3B-A9C8-4DEB-B17E-CA32D2E9CEEE}" type="presOf" srcId="{0354C9A3-A82F-4894-9852-1BF334082CE6}" destId="{F6A615B5-487A-4B32-A061-A0B002593933}" srcOrd="1" destOrd="0" presId="urn:microsoft.com/office/officeart/2005/8/layout/hList7"/>
    <dgm:cxn modelId="{433675A8-F2BC-48B9-B185-0B99A6DC6E3C}" type="presOf" srcId="{2404BCA8-9D9E-42B0-BA95-2EC02DCDEF8F}" destId="{9D0BEED0-8101-49F2-B2FC-3EFF235F2DBB}" srcOrd="0" destOrd="0" presId="urn:microsoft.com/office/officeart/2005/8/layout/hList7"/>
    <dgm:cxn modelId="{A3FDBF5D-17FD-4CEF-B2A0-4E80046F334E}" type="presOf" srcId="{0354C9A3-A82F-4894-9852-1BF334082CE6}" destId="{1DDEBC13-5E99-4242-B4D3-6271B899536B}" srcOrd="0" destOrd="0" presId="urn:microsoft.com/office/officeart/2005/8/layout/hList7"/>
    <dgm:cxn modelId="{6E1FD82E-FA6D-41BD-9444-488385931E70}" type="presParOf" srcId="{9D0BEED0-8101-49F2-B2FC-3EFF235F2DBB}" destId="{E99F87B8-7F3D-40A7-9933-F6153E245CAB}" srcOrd="0" destOrd="0" presId="urn:microsoft.com/office/officeart/2005/8/layout/hList7"/>
    <dgm:cxn modelId="{24565F93-C60C-4B4B-B85C-7ED35208DBCC}" type="presParOf" srcId="{9D0BEED0-8101-49F2-B2FC-3EFF235F2DBB}" destId="{411F03A4-48D5-41E6-A5F5-98F2C16A5BEA}" srcOrd="1" destOrd="0" presId="urn:microsoft.com/office/officeart/2005/8/layout/hList7"/>
    <dgm:cxn modelId="{3C0296B0-FA3A-44C1-88E0-8EFBB825AE04}" type="presParOf" srcId="{411F03A4-48D5-41E6-A5F5-98F2C16A5BEA}" destId="{AA996FD7-590F-4A99-A988-8F7DF713AA3C}" srcOrd="0" destOrd="0" presId="urn:microsoft.com/office/officeart/2005/8/layout/hList7"/>
    <dgm:cxn modelId="{FB84E74C-92D6-4C3F-8848-34AB2E13B793}" type="presParOf" srcId="{AA996FD7-590F-4A99-A988-8F7DF713AA3C}" destId="{1DDEBC13-5E99-4242-B4D3-6271B899536B}" srcOrd="0" destOrd="0" presId="urn:microsoft.com/office/officeart/2005/8/layout/hList7"/>
    <dgm:cxn modelId="{5D9B1CC2-E03D-4659-A4C1-FDA542FDE1DD}" type="presParOf" srcId="{AA996FD7-590F-4A99-A988-8F7DF713AA3C}" destId="{F6A615B5-487A-4B32-A061-A0B002593933}" srcOrd="1" destOrd="0" presId="urn:microsoft.com/office/officeart/2005/8/layout/hList7"/>
    <dgm:cxn modelId="{F39C3D59-C3A8-4335-86A4-A2438CB13949}" type="presParOf" srcId="{AA996FD7-590F-4A99-A988-8F7DF713AA3C}" destId="{0B658DCD-3294-4A63-91EC-E9C842F86B83}" srcOrd="2" destOrd="0" presId="urn:microsoft.com/office/officeart/2005/8/layout/hList7"/>
    <dgm:cxn modelId="{19E80973-0475-4355-880C-283E32106696}" type="presParOf" srcId="{AA996FD7-590F-4A99-A988-8F7DF713AA3C}" destId="{EB23FCB1-9949-41F7-9337-3F74DE9E723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6F5130-3B01-4798-8847-4B6867BD24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7C5484B-D577-4E55-B632-4C9436D49E0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Buy-in</a:t>
          </a:r>
          <a:endParaRPr lang="en-CA" sz="2400" dirty="0">
            <a:solidFill>
              <a:schemeClr val="bg1"/>
            </a:solidFill>
          </a:endParaRPr>
        </a:p>
      </dgm:t>
    </dgm:pt>
    <dgm:pt modelId="{C10BF657-947F-4404-B692-D8E596FD1CCC}" type="parTrans" cxnId="{4F302A29-D38D-4AA6-89F7-53F1C61D5AB9}">
      <dgm:prSet/>
      <dgm:spPr/>
      <dgm:t>
        <a:bodyPr/>
        <a:lstStyle/>
        <a:p>
          <a:endParaRPr lang="en-CA" sz="2400"/>
        </a:p>
      </dgm:t>
    </dgm:pt>
    <dgm:pt modelId="{0197143D-3534-447C-9A85-FBA31DEA5BDB}" type="sibTrans" cxnId="{4F302A29-D38D-4AA6-89F7-53F1C61D5AB9}">
      <dgm:prSet/>
      <dgm:spPr/>
      <dgm:t>
        <a:bodyPr/>
        <a:lstStyle/>
        <a:p>
          <a:endParaRPr lang="en-CA" sz="2400"/>
        </a:p>
      </dgm:t>
    </dgm:pt>
    <dgm:pt modelId="{C63BBBA5-8D43-47C1-818B-F21FCE8EBD8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Devices</a:t>
          </a:r>
          <a:endParaRPr lang="en-US" sz="2400" dirty="0">
            <a:solidFill>
              <a:schemeClr val="bg1"/>
            </a:solidFill>
          </a:endParaRPr>
        </a:p>
      </dgm:t>
    </dgm:pt>
    <dgm:pt modelId="{CDA697EC-EFD4-44AB-8D10-B7D4A84D5872}" type="parTrans" cxnId="{A121D636-6660-4117-A633-3234F707561F}">
      <dgm:prSet/>
      <dgm:spPr/>
      <dgm:t>
        <a:bodyPr/>
        <a:lstStyle/>
        <a:p>
          <a:endParaRPr lang="en-CA" sz="2400"/>
        </a:p>
      </dgm:t>
    </dgm:pt>
    <dgm:pt modelId="{355C63F5-B1D4-46B4-A8CF-686A91852511}" type="sibTrans" cxnId="{A121D636-6660-4117-A633-3234F707561F}">
      <dgm:prSet/>
      <dgm:spPr/>
      <dgm:t>
        <a:bodyPr/>
        <a:lstStyle/>
        <a:p>
          <a:endParaRPr lang="en-CA" sz="2400"/>
        </a:p>
      </dgm:t>
    </dgm:pt>
    <dgm:pt modelId="{8A4BE662-62B6-445B-A112-2431A3B0156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Lesson </a:t>
          </a:r>
          <a:r>
            <a:rPr lang="en-US" sz="2400" dirty="0">
              <a:solidFill>
                <a:schemeClr val="bg1"/>
              </a:solidFill>
            </a:rPr>
            <a:t>specific challenges </a:t>
          </a:r>
        </a:p>
      </dgm:t>
    </dgm:pt>
    <dgm:pt modelId="{3747C288-ABD1-449A-AFAD-136E95C668BB}" type="parTrans" cxnId="{A3EFCA64-0E1F-43D1-8F44-2A890D810F5F}">
      <dgm:prSet/>
      <dgm:spPr/>
      <dgm:t>
        <a:bodyPr/>
        <a:lstStyle/>
        <a:p>
          <a:endParaRPr lang="en-CA" sz="2400"/>
        </a:p>
      </dgm:t>
    </dgm:pt>
    <dgm:pt modelId="{E4BBD37A-8AFE-40E0-860F-2ECEEEE65A5E}" type="sibTrans" cxnId="{A3EFCA64-0E1F-43D1-8F44-2A890D810F5F}">
      <dgm:prSet/>
      <dgm:spPr/>
      <dgm:t>
        <a:bodyPr/>
        <a:lstStyle/>
        <a:p>
          <a:endParaRPr lang="en-CA" sz="2400"/>
        </a:p>
      </dgm:t>
    </dgm:pt>
    <dgm:pt modelId="{606CA7F0-7A60-468B-ACA7-E517619B7D3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Assessment </a:t>
          </a:r>
          <a:endParaRPr lang="en-US" sz="2400" dirty="0">
            <a:solidFill>
              <a:schemeClr val="bg1"/>
            </a:solidFill>
          </a:endParaRPr>
        </a:p>
      </dgm:t>
    </dgm:pt>
    <dgm:pt modelId="{FF4BCF46-A317-4677-B17C-97EE4DCF19F6}" type="parTrans" cxnId="{DA78518B-F0E7-4AF1-ACC8-07BADEED8992}">
      <dgm:prSet/>
      <dgm:spPr/>
      <dgm:t>
        <a:bodyPr/>
        <a:lstStyle/>
        <a:p>
          <a:endParaRPr lang="en-CA" sz="2400"/>
        </a:p>
      </dgm:t>
    </dgm:pt>
    <dgm:pt modelId="{EFCA84E7-A770-4813-8DCC-4683093F9D50}" type="sibTrans" cxnId="{DA78518B-F0E7-4AF1-ACC8-07BADEED8992}">
      <dgm:prSet/>
      <dgm:spPr/>
      <dgm:t>
        <a:bodyPr/>
        <a:lstStyle/>
        <a:p>
          <a:endParaRPr lang="en-CA" sz="2400"/>
        </a:p>
      </dgm:t>
    </dgm:pt>
    <dgm:pt modelId="{DD701509-6F79-4C55-AE60-BCA0B9581F7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>
              <a:solidFill>
                <a:schemeClr val="bg1"/>
              </a:solidFill>
            </a:rPr>
            <a:t>Multimedia </a:t>
          </a:r>
          <a:endParaRPr lang="en-US" sz="2400" dirty="0">
            <a:solidFill>
              <a:schemeClr val="bg1"/>
            </a:solidFill>
          </a:endParaRPr>
        </a:p>
      </dgm:t>
    </dgm:pt>
    <dgm:pt modelId="{3CF13BAC-B72A-47F7-8E8B-9E48183469BE}" type="parTrans" cxnId="{D1D294B0-97D2-4F16-A90A-11780736B41B}">
      <dgm:prSet/>
      <dgm:spPr/>
      <dgm:t>
        <a:bodyPr/>
        <a:lstStyle/>
        <a:p>
          <a:endParaRPr lang="en-CA" sz="2400"/>
        </a:p>
      </dgm:t>
    </dgm:pt>
    <dgm:pt modelId="{B346FC0A-B461-4CAE-BFC8-DE6D75EAE23B}" type="sibTrans" cxnId="{D1D294B0-97D2-4F16-A90A-11780736B41B}">
      <dgm:prSet/>
      <dgm:spPr/>
      <dgm:t>
        <a:bodyPr/>
        <a:lstStyle/>
        <a:p>
          <a:endParaRPr lang="en-CA" sz="2400"/>
        </a:p>
      </dgm:t>
    </dgm:pt>
    <dgm:pt modelId="{5C25AF1E-4207-48B8-B257-EE5BEF4BB0DA}" type="pres">
      <dgm:prSet presAssocID="{656F5130-3B01-4798-8847-4B6867BD24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11F44-BDE3-4020-8F6D-E7F2AC995341}" type="pres">
      <dgm:prSet presAssocID="{87C5484B-D577-4E55-B632-4C9436D49E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2D9AF-2CE5-4A45-8A9E-5F526206DBD4}" type="pres">
      <dgm:prSet presAssocID="{0197143D-3534-447C-9A85-FBA31DEA5BDB}" presName="spacer" presStyleCnt="0"/>
      <dgm:spPr/>
    </dgm:pt>
    <dgm:pt modelId="{7A78EC9C-9D09-4038-9B79-87888F3CDDC7}" type="pres">
      <dgm:prSet presAssocID="{C63BBBA5-8D43-47C1-818B-F21FCE8EBD8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38E7C-1761-4CBA-9209-9BA72E8432D6}" type="pres">
      <dgm:prSet presAssocID="{355C63F5-B1D4-46B4-A8CF-686A91852511}" presName="spacer" presStyleCnt="0"/>
      <dgm:spPr/>
    </dgm:pt>
    <dgm:pt modelId="{957B16F4-0424-43B9-8CF9-F3F549E53602}" type="pres">
      <dgm:prSet presAssocID="{8A4BE662-62B6-445B-A112-2431A3B0156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055F0-51EC-48D4-B19D-F12004CB578D}" type="pres">
      <dgm:prSet presAssocID="{E4BBD37A-8AFE-40E0-860F-2ECEEEE65A5E}" presName="spacer" presStyleCnt="0"/>
      <dgm:spPr/>
    </dgm:pt>
    <dgm:pt modelId="{D90AC7F0-F8F3-4962-9FF1-24DB47F8D2D7}" type="pres">
      <dgm:prSet presAssocID="{606CA7F0-7A60-468B-ACA7-E517619B7D3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EC18A-B5F7-4CF5-9474-CE2CC2F6AF2A}" type="pres">
      <dgm:prSet presAssocID="{EFCA84E7-A770-4813-8DCC-4683093F9D50}" presName="spacer" presStyleCnt="0"/>
      <dgm:spPr/>
    </dgm:pt>
    <dgm:pt modelId="{AF3C9DC1-E3F9-429A-9B3A-D4E010252421}" type="pres">
      <dgm:prSet presAssocID="{DD701509-6F79-4C55-AE60-BCA0B9581F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8518B-F0E7-4AF1-ACC8-07BADEED8992}" srcId="{656F5130-3B01-4798-8847-4B6867BD2417}" destId="{606CA7F0-7A60-468B-ACA7-E517619B7D31}" srcOrd="3" destOrd="0" parTransId="{FF4BCF46-A317-4677-B17C-97EE4DCF19F6}" sibTransId="{EFCA84E7-A770-4813-8DCC-4683093F9D50}"/>
    <dgm:cxn modelId="{07266FDE-1007-4BC5-9925-EA9D4A9F12F9}" type="presOf" srcId="{656F5130-3B01-4798-8847-4B6867BD2417}" destId="{5C25AF1E-4207-48B8-B257-EE5BEF4BB0DA}" srcOrd="0" destOrd="0" presId="urn:microsoft.com/office/officeart/2005/8/layout/vList2"/>
    <dgm:cxn modelId="{64149F3B-06A8-445F-B2AC-4B6E53D878C6}" type="presOf" srcId="{8A4BE662-62B6-445B-A112-2431A3B01568}" destId="{957B16F4-0424-43B9-8CF9-F3F549E53602}" srcOrd="0" destOrd="0" presId="urn:microsoft.com/office/officeart/2005/8/layout/vList2"/>
    <dgm:cxn modelId="{A121D636-6660-4117-A633-3234F707561F}" srcId="{656F5130-3B01-4798-8847-4B6867BD2417}" destId="{C63BBBA5-8D43-47C1-818B-F21FCE8EBD84}" srcOrd="1" destOrd="0" parTransId="{CDA697EC-EFD4-44AB-8D10-B7D4A84D5872}" sibTransId="{355C63F5-B1D4-46B4-A8CF-686A91852511}"/>
    <dgm:cxn modelId="{BA03929A-CE2C-4B71-AE7D-AB82D9BDBAE1}" type="presOf" srcId="{DD701509-6F79-4C55-AE60-BCA0B9581F75}" destId="{AF3C9DC1-E3F9-429A-9B3A-D4E010252421}" srcOrd="0" destOrd="0" presId="urn:microsoft.com/office/officeart/2005/8/layout/vList2"/>
    <dgm:cxn modelId="{389DFB07-B3B3-47E1-A514-D8532D8C6DA0}" type="presOf" srcId="{C63BBBA5-8D43-47C1-818B-F21FCE8EBD84}" destId="{7A78EC9C-9D09-4038-9B79-87888F3CDDC7}" srcOrd="0" destOrd="0" presId="urn:microsoft.com/office/officeart/2005/8/layout/vList2"/>
    <dgm:cxn modelId="{4F302A29-D38D-4AA6-89F7-53F1C61D5AB9}" srcId="{656F5130-3B01-4798-8847-4B6867BD2417}" destId="{87C5484B-D577-4E55-B632-4C9436D49E0B}" srcOrd="0" destOrd="0" parTransId="{C10BF657-947F-4404-B692-D8E596FD1CCC}" sibTransId="{0197143D-3534-447C-9A85-FBA31DEA5BDB}"/>
    <dgm:cxn modelId="{A3EFCA64-0E1F-43D1-8F44-2A890D810F5F}" srcId="{656F5130-3B01-4798-8847-4B6867BD2417}" destId="{8A4BE662-62B6-445B-A112-2431A3B01568}" srcOrd="2" destOrd="0" parTransId="{3747C288-ABD1-449A-AFAD-136E95C668BB}" sibTransId="{E4BBD37A-8AFE-40E0-860F-2ECEEEE65A5E}"/>
    <dgm:cxn modelId="{D1D294B0-97D2-4F16-A90A-11780736B41B}" srcId="{656F5130-3B01-4798-8847-4B6867BD2417}" destId="{DD701509-6F79-4C55-AE60-BCA0B9581F75}" srcOrd="4" destOrd="0" parTransId="{3CF13BAC-B72A-47F7-8E8B-9E48183469BE}" sibTransId="{B346FC0A-B461-4CAE-BFC8-DE6D75EAE23B}"/>
    <dgm:cxn modelId="{EFDB7B1E-A144-478A-8EC1-9D62E8D9B913}" type="presOf" srcId="{87C5484B-D577-4E55-B632-4C9436D49E0B}" destId="{AB511F44-BDE3-4020-8F6D-E7F2AC995341}" srcOrd="0" destOrd="0" presId="urn:microsoft.com/office/officeart/2005/8/layout/vList2"/>
    <dgm:cxn modelId="{BA4687B9-36D0-4C06-AD71-C9AFEA759BC5}" type="presOf" srcId="{606CA7F0-7A60-468B-ACA7-E517619B7D31}" destId="{D90AC7F0-F8F3-4962-9FF1-24DB47F8D2D7}" srcOrd="0" destOrd="0" presId="urn:microsoft.com/office/officeart/2005/8/layout/vList2"/>
    <dgm:cxn modelId="{04AC7451-CD45-4C0D-B1F1-8AE1C75B5E96}" type="presParOf" srcId="{5C25AF1E-4207-48B8-B257-EE5BEF4BB0DA}" destId="{AB511F44-BDE3-4020-8F6D-E7F2AC995341}" srcOrd="0" destOrd="0" presId="urn:microsoft.com/office/officeart/2005/8/layout/vList2"/>
    <dgm:cxn modelId="{FB75752A-BD2A-4C99-9A8C-7CC92D66E730}" type="presParOf" srcId="{5C25AF1E-4207-48B8-B257-EE5BEF4BB0DA}" destId="{60E2D9AF-2CE5-4A45-8A9E-5F526206DBD4}" srcOrd="1" destOrd="0" presId="urn:microsoft.com/office/officeart/2005/8/layout/vList2"/>
    <dgm:cxn modelId="{83EE2EF4-69D7-4027-8A38-42F45F4AE6E8}" type="presParOf" srcId="{5C25AF1E-4207-48B8-B257-EE5BEF4BB0DA}" destId="{7A78EC9C-9D09-4038-9B79-87888F3CDDC7}" srcOrd="2" destOrd="0" presId="urn:microsoft.com/office/officeart/2005/8/layout/vList2"/>
    <dgm:cxn modelId="{0CF2FF47-AC81-49A3-A226-B567962CC5FE}" type="presParOf" srcId="{5C25AF1E-4207-48B8-B257-EE5BEF4BB0DA}" destId="{01138E7C-1761-4CBA-9209-9BA72E8432D6}" srcOrd="3" destOrd="0" presId="urn:microsoft.com/office/officeart/2005/8/layout/vList2"/>
    <dgm:cxn modelId="{F0567D66-3730-40FE-AE08-1D0275AE27CD}" type="presParOf" srcId="{5C25AF1E-4207-48B8-B257-EE5BEF4BB0DA}" destId="{957B16F4-0424-43B9-8CF9-F3F549E53602}" srcOrd="4" destOrd="0" presId="urn:microsoft.com/office/officeart/2005/8/layout/vList2"/>
    <dgm:cxn modelId="{4E2310D3-0669-46D8-8747-0705D57090E6}" type="presParOf" srcId="{5C25AF1E-4207-48B8-B257-EE5BEF4BB0DA}" destId="{76A055F0-51EC-48D4-B19D-F12004CB578D}" srcOrd="5" destOrd="0" presId="urn:microsoft.com/office/officeart/2005/8/layout/vList2"/>
    <dgm:cxn modelId="{A796F650-971A-4D39-91E4-A3DD7903FE0F}" type="presParOf" srcId="{5C25AF1E-4207-48B8-B257-EE5BEF4BB0DA}" destId="{D90AC7F0-F8F3-4962-9FF1-24DB47F8D2D7}" srcOrd="6" destOrd="0" presId="urn:microsoft.com/office/officeart/2005/8/layout/vList2"/>
    <dgm:cxn modelId="{7FD04095-1104-43F4-BF62-60830BA28A54}" type="presParOf" srcId="{5C25AF1E-4207-48B8-B257-EE5BEF4BB0DA}" destId="{BBEEC18A-B5F7-4CF5-9474-CE2CC2F6AF2A}" srcOrd="7" destOrd="0" presId="urn:microsoft.com/office/officeart/2005/8/layout/vList2"/>
    <dgm:cxn modelId="{98505D9C-86C4-4508-98CC-3DD6FD16E47B}" type="presParOf" srcId="{5C25AF1E-4207-48B8-B257-EE5BEF4BB0DA}" destId="{AF3C9DC1-E3F9-429A-9B3A-D4E0102524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BBB84-309F-48B9-962C-5A80CE84C5C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EEADEA0-61E7-4D84-A9DE-B917436E4DE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dirty="0"/>
            <a:t>Opportunities for other agencies to attend VPD courses</a:t>
          </a:r>
          <a:endParaRPr lang="en-CA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DAEA8F50-2F4E-4710-8CDD-A39A7253488B}" type="par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ADE6C0C9-FDEC-4229-95C5-63F1CA06B482}" type="sib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FA8D2879-635F-4903-9DD7-E66E1B5604DB}">
      <dgm:prSet custT="1"/>
      <dgm:spPr>
        <a:ln>
          <a:noFill/>
        </a:ln>
      </dgm:spPr>
      <dgm:t>
        <a:bodyPr/>
        <a:lstStyle/>
        <a:p>
          <a:r>
            <a:rPr lang="en-CA" sz="2400" dirty="0"/>
            <a:t>Resiliency to stricter pandemic restrictions</a:t>
          </a:r>
        </a:p>
      </dgm:t>
    </dgm:pt>
    <dgm:pt modelId="{236A6DC7-1E20-40AB-91DD-C5174E56341C}" type="parTrans" cxnId="{7B86F27B-E149-4469-AA27-6385E6917264}">
      <dgm:prSet/>
      <dgm:spPr/>
      <dgm:t>
        <a:bodyPr/>
        <a:lstStyle/>
        <a:p>
          <a:endParaRPr lang="en-CA" sz="2400"/>
        </a:p>
      </dgm:t>
    </dgm:pt>
    <dgm:pt modelId="{ECE9DDFD-C6A1-4966-B050-F97F5CDF2A13}" type="sibTrans" cxnId="{7B86F27B-E149-4469-AA27-6385E6917264}">
      <dgm:prSet/>
      <dgm:spPr/>
      <dgm:t>
        <a:bodyPr/>
        <a:lstStyle/>
        <a:p>
          <a:endParaRPr lang="en-CA" sz="2400"/>
        </a:p>
      </dgm:t>
    </dgm:pt>
    <dgm:pt modelId="{63CE8BD8-CEEC-4450-BF08-8850307D1A51}">
      <dgm:prSet custT="1"/>
      <dgm:spPr>
        <a:ln>
          <a:noFill/>
        </a:ln>
      </dgm:spPr>
      <dgm:t>
        <a:bodyPr/>
        <a:lstStyle/>
        <a:p>
          <a:r>
            <a:rPr lang="en-CA" sz="2400" dirty="0"/>
            <a:t>Opportunity to transition other courses into the virtual environment </a:t>
          </a:r>
        </a:p>
      </dgm:t>
    </dgm:pt>
    <dgm:pt modelId="{BC7B8842-9FA6-40BC-AE4E-E118BAE3CAAC}" type="parTrans" cxnId="{2FA46003-427E-41A8-8935-AA9464B50F45}">
      <dgm:prSet/>
      <dgm:spPr/>
      <dgm:t>
        <a:bodyPr/>
        <a:lstStyle/>
        <a:p>
          <a:endParaRPr lang="en-CA" sz="2400"/>
        </a:p>
      </dgm:t>
    </dgm:pt>
    <dgm:pt modelId="{CAEB0417-885D-4E0B-AE5C-5C5AD5FC97BE}" type="sibTrans" cxnId="{2FA46003-427E-41A8-8935-AA9464B50F45}">
      <dgm:prSet/>
      <dgm:spPr/>
      <dgm:t>
        <a:bodyPr/>
        <a:lstStyle/>
        <a:p>
          <a:endParaRPr lang="en-CA" sz="2400"/>
        </a:p>
      </dgm:t>
    </dgm:pt>
    <dgm:pt modelId="{3FDA10C2-F030-413C-B3AA-A1E3E4E4CB81}">
      <dgm:prSet custT="1"/>
      <dgm:spPr>
        <a:ln>
          <a:noFill/>
        </a:ln>
      </dgm:spPr>
      <dgm:t>
        <a:bodyPr/>
        <a:lstStyle/>
        <a:p>
          <a:r>
            <a:rPr lang="en-CA" sz="2400" dirty="0"/>
            <a:t>Alleviating demands on classroom space booking </a:t>
          </a:r>
        </a:p>
      </dgm:t>
    </dgm:pt>
    <dgm:pt modelId="{0DCE72F6-6278-470E-8B62-08DC5D96DEFA}" type="parTrans" cxnId="{C29A1BEF-79B1-4E3F-91C8-1954E0A9245D}">
      <dgm:prSet/>
      <dgm:spPr/>
      <dgm:t>
        <a:bodyPr/>
        <a:lstStyle/>
        <a:p>
          <a:endParaRPr lang="en-CA" sz="2400"/>
        </a:p>
      </dgm:t>
    </dgm:pt>
    <dgm:pt modelId="{3811D683-81EA-48A2-B72E-335E2F2057EF}" type="sibTrans" cxnId="{C29A1BEF-79B1-4E3F-91C8-1954E0A9245D}">
      <dgm:prSet/>
      <dgm:spPr/>
      <dgm:t>
        <a:bodyPr/>
        <a:lstStyle/>
        <a:p>
          <a:endParaRPr lang="en-CA" sz="2400"/>
        </a:p>
      </dgm:t>
    </dgm:pt>
    <dgm:pt modelId="{FE7A2D46-1785-4BF4-998E-F22FA4D6E26C}" type="pres">
      <dgm:prSet presAssocID="{BE5BBB84-309F-48B9-962C-5A80CE84C5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B9CB-4686-4B64-BFAE-28F43A5BB896}" type="pres">
      <dgm:prSet presAssocID="{FEEADEA0-61E7-4D84-A9DE-B917436E4DE1}" presName="composite" presStyleCnt="0"/>
      <dgm:spPr/>
    </dgm:pt>
    <dgm:pt modelId="{CE7196AF-032E-4248-8685-A21686365708}" type="pres">
      <dgm:prSet presAssocID="{FEEADEA0-61E7-4D84-A9DE-B917436E4DE1}" presName="rect1" presStyleLbl="trAlignAcc1" presStyleIdx="0" presStyleCnt="4" custLinFactNeighborX="4039" custLinFactNeighborY="-3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27AB9-0785-4ABA-B14B-34035E81F7E3}" type="pres">
      <dgm:prSet presAssocID="{FEEADEA0-61E7-4D84-A9DE-B917436E4DE1}" presName="rect2" presStyleLbl="fgImgPlace1" presStyleIdx="0" presStyleCnt="4" custScaleX="88231" custScaleY="69863"/>
      <dgm:spPr>
        <a:blipFill dpi="0"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9386" r="-9386"/>
          </a:stretch>
        </a:blipFill>
      </dgm:spPr>
    </dgm:pt>
    <dgm:pt modelId="{34B7E2B6-739A-4212-944B-66A19850D1E8}" type="pres">
      <dgm:prSet presAssocID="{ADE6C0C9-FDEC-4229-95C5-63F1CA06B482}" presName="sibTrans" presStyleCnt="0"/>
      <dgm:spPr/>
    </dgm:pt>
    <dgm:pt modelId="{3D498592-8994-4AC9-B3DF-14F36C684FA4}" type="pres">
      <dgm:prSet presAssocID="{FA8D2879-635F-4903-9DD7-E66E1B5604DB}" presName="composite" presStyleCnt="0"/>
      <dgm:spPr/>
    </dgm:pt>
    <dgm:pt modelId="{3DBE0893-B0D7-4E86-BBB9-F1BFD782AB6B}" type="pres">
      <dgm:prSet presAssocID="{FA8D2879-635F-4903-9DD7-E66E1B5604DB}" presName="rect1" presStyleLbl="trAlignAcc1" presStyleIdx="1" presStyleCnt="4" custScaleX="101115" custLinFactNeighborX="75" custLinFactNeighborY="-6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222A2-77AD-44AB-90B0-70DDAD8481A9}" type="pres">
      <dgm:prSet presAssocID="{FA8D2879-635F-4903-9DD7-E66E1B5604DB}" presName="rect2" presStyleLbl="fgImgPlace1" presStyleIdx="1" presStyleCnt="4"/>
      <dgm:spPr>
        <a:blipFill dpi="0" rotWithShape="1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6" b="16666"/>
          </a:stretch>
        </a:blipFill>
        <a:ln>
          <a:noFill/>
        </a:ln>
      </dgm:spPr>
    </dgm:pt>
    <dgm:pt modelId="{47998187-8199-40E8-A2CC-3B521D6190AE}" type="pres">
      <dgm:prSet presAssocID="{ECE9DDFD-C6A1-4966-B050-F97F5CDF2A13}" presName="sibTrans" presStyleCnt="0"/>
      <dgm:spPr/>
    </dgm:pt>
    <dgm:pt modelId="{6DACB2CF-FC7C-4B77-87C4-F87CD3A761F8}" type="pres">
      <dgm:prSet presAssocID="{63CE8BD8-CEEC-4450-BF08-8850307D1A51}" presName="composite" presStyleCnt="0"/>
      <dgm:spPr/>
    </dgm:pt>
    <dgm:pt modelId="{A3798E85-EFE5-4103-A5D2-6AD221FF1D7B}" type="pres">
      <dgm:prSet presAssocID="{63CE8BD8-CEEC-4450-BF08-8850307D1A5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FC370-62DD-47C1-8C2B-9A5EEF5B22B1}" type="pres">
      <dgm:prSet presAssocID="{63CE8BD8-CEEC-4450-BF08-8850307D1A51}" presName="rect2" presStyleLbl="fgImgPlace1" presStyleIdx="2" presStyleCnt="4"/>
      <dgm:spPr>
        <a:blipFill dpi="0"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7" b="16667"/>
          </a:stretch>
        </a:blipFill>
      </dgm:spPr>
    </dgm:pt>
    <dgm:pt modelId="{48A48DC4-5E7B-419C-B931-AA44A8D18D4F}" type="pres">
      <dgm:prSet presAssocID="{CAEB0417-885D-4E0B-AE5C-5C5AD5FC97BE}" presName="sibTrans" presStyleCnt="0"/>
      <dgm:spPr/>
    </dgm:pt>
    <dgm:pt modelId="{D80D6E0F-6BD3-42C5-961E-48A36DE30001}" type="pres">
      <dgm:prSet presAssocID="{3FDA10C2-F030-413C-B3AA-A1E3E4E4CB81}" presName="composite" presStyleCnt="0"/>
      <dgm:spPr/>
    </dgm:pt>
    <dgm:pt modelId="{6F6C0920-6C9C-4EA4-8452-6482362073CC}" type="pres">
      <dgm:prSet presAssocID="{3FDA10C2-F030-413C-B3AA-A1E3E4E4CB8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F6BF-85D0-48B6-9DAD-B275527C4EF5}" type="pres">
      <dgm:prSet presAssocID="{3FDA10C2-F030-413C-B3AA-A1E3E4E4CB81}" presName="rect2" presStyleLbl="fgImgPlace1" presStyleIdx="3" presStyleCnt="4" custScaleX="76861" custScaleY="78640"/>
      <dgm:spPr>
        <a:blipFill dpi="0" rotWithShape="1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</dgm:ptLst>
  <dgm:cxnLst>
    <dgm:cxn modelId="{5F8A7590-2082-46F0-BF5E-A491460E416B}" type="presOf" srcId="{BE5BBB84-309F-48B9-962C-5A80CE84C5CF}" destId="{FE7A2D46-1785-4BF4-998E-F22FA4D6E26C}" srcOrd="0" destOrd="0" presId="urn:microsoft.com/office/officeart/2008/layout/PictureStrips"/>
    <dgm:cxn modelId="{2FA46003-427E-41A8-8935-AA9464B50F45}" srcId="{BE5BBB84-309F-48B9-962C-5A80CE84C5CF}" destId="{63CE8BD8-CEEC-4450-BF08-8850307D1A51}" srcOrd="2" destOrd="0" parTransId="{BC7B8842-9FA6-40BC-AE4E-E118BAE3CAAC}" sibTransId="{CAEB0417-885D-4E0B-AE5C-5C5AD5FC97BE}"/>
    <dgm:cxn modelId="{BBB98F90-FEC7-425E-9878-21FDE4680890}" type="presOf" srcId="{63CE8BD8-CEEC-4450-BF08-8850307D1A51}" destId="{A3798E85-EFE5-4103-A5D2-6AD221FF1D7B}" srcOrd="0" destOrd="0" presId="urn:microsoft.com/office/officeart/2008/layout/PictureStrips"/>
    <dgm:cxn modelId="{7B86F27B-E149-4469-AA27-6385E6917264}" srcId="{BE5BBB84-309F-48B9-962C-5A80CE84C5CF}" destId="{FA8D2879-635F-4903-9DD7-E66E1B5604DB}" srcOrd="1" destOrd="0" parTransId="{236A6DC7-1E20-40AB-91DD-C5174E56341C}" sibTransId="{ECE9DDFD-C6A1-4966-B050-F97F5CDF2A13}"/>
    <dgm:cxn modelId="{369D27F6-D087-4CC6-9493-4A0BE1A9FBDC}" type="presOf" srcId="{FEEADEA0-61E7-4D84-A9DE-B917436E4DE1}" destId="{CE7196AF-032E-4248-8685-A21686365708}" srcOrd="0" destOrd="0" presId="urn:microsoft.com/office/officeart/2008/layout/PictureStrips"/>
    <dgm:cxn modelId="{C29A1BEF-79B1-4E3F-91C8-1954E0A9245D}" srcId="{BE5BBB84-309F-48B9-962C-5A80CE84C5CF}" destId="{3FDA10C2-F030-413C-B3AA-A1E3E4E4CB81}" srcOrd="3" destOrd="0" parTransId="{0DCE72F6-6278-470E-8B62-08DC5D96DEFA}" sibTransId="{3811D683-81EA-48A2-B72E-335E2F2057EF}"/>
    <dgm:cxn modelId="{4B4DF622-5859-4BDB-B12D-6D231E6F7F7F}" type="presOf" srcId="{FA8D2879-635F-4903-9DD7-E66E1B5604DB}" destId="{3DBE0893-B0D7-4E86-BBB9-F1BFD782AB6B}" srcOrd="0" destOrd="0" presId="urn:microsoft.com/office/officeart/2008/layout/PictureStrips"/>
    <dgm:cxn modelId="{976EDAC7-8C6B-46D4-A153-3A85440DDBD6}" type="presOf" srcId="{3FDA10C2-F030-413C-B3AA-A1E3E4E4CB81}" destId="{6F6C0920-6C9C-4EA4-8452-6482362073CC}" srcOrd="0" destOrd="0" presId="urn:microsoft.com/office/officeart/2008/layout/PictureStrips"/>
    <dgm:cxn modelId="{850E1707-5ABE-4C41-8985-6F3115FDC06E}" srcId="{BE5BBB84-309F-48B9-962C-5A80CE84C5CF}" destId="{FEEADEA0-61E7-4D84-A9DE-B917436E4DE1}" srcOrd="0" destOrd="0" parTransId="{DAEA8F50-2F4E-4710-8CDD-A39A7253488B}" sibTransId="{ADE6C0C9-FDEC-4229-95C5-63F1CA06B482}"/>
    <dgm:cxn modelId="{543D48B0-3505-4D9C-ADEE-3A566DCD50C9}" type="presParOf" srcId="{FE7A2D46-1785-4BF4-998E-F22FA4D6E26C}" destId="{6BD0B9CB-4686-4B64-BFAE-28F43A5BB896}" srcOrd="0" destOrd="0" presId="urn:microsoft.com/office/officeart/2008/layout/PictureStrips"/>
    <dgm:cxn modelId="{729E0995-5C58-49CB-AE87-7CC8998DB26D}" type="presParOf" srcId="{6BD0B9CB-4686-4B64-BFAE-28F43A5BB896}" destId="{CE7196AF-032E-4248-8685-A21686365708}" srcOrd="0" destOrd="0" presId="urn:microsoft.com/office/officeart/2008/layout/PictureStrips"/>
    <dgm:cxn modelId="{5BD595BA-6DEF-4F41-9CE6-B28928253069}" type="presParOf" srcId="{6BD0B9CB-4686-4B64-BFAE-28F43A5BB896}" destId="{1DD27AB9-0785-4ABA-B14B-34035E81F7E3}" srcOrd="1" destOrd="0" presId="urn:microsoft.com/office/officeart/2008/layout/PictureStrips"/>
    <dgm:cxn modelId="{77091BC4-2696-41C4-B01A-28F012D1B412}" type="presParOf" srcId="{FE7A2D46-1785-4BF4-998E-F22FA4D6E26C}" destId="{34B7E2B6-739A-4212-944B-66A19850D1E8}" srcOrd="1" destOrd="0" presId="urn:microsoft.com/office/officeart/2008/layout/PictureStrips"/>
    <dgm:cxn modelId="{7CC24309-6484-49E1-9154-B7C9DE247AB3}" type="presParOf" srcId="{FE7A2D46-1785-4BF4-998E-F22FA4D6E26C}" destId="{3D498592-8994-4AC9-B3DF-14F36C684FA4}" srcOrd="2" destOrd="0" presId="urn:microsoft.com/office/officeart/2008/layout/PictureStrips"/>
    <dgm:cxn modelId="{F7EED702-6AC4-4CC2-93F9-A5317581E0EA}" type="presParOf" srcId="{3D498592-8994-4AC9-B3DF-14F36C684FA4}" destId="{3DBE0893-B0D7-4E86-BBB9-F1BFD782AB6B}" srcOrd="0" destOrd="0" presId="urn:microsoft.com/office/officeart/2008/layout/PictureStrips"/>
    <dgm:cxn modelId="{6251E1D9-24AD-46D3-9683-40CB25B3124B}" type="presParOf" srcId="{3D498592-8994-4AC9-B3DF-14F36C684FA4}" destId="{200222A2-77AD-44AB-90B0-70DDAD8481A9}" srcOrd="1" destOrd="0" presId="urn:microsoft.com/office/officeart/2008/layout/PictureStrips"/>
    <dgm:cxn modelId="{A764B5B7-748C-404E-8E2D-EB2B63FEF1B2}" type="presParOf" srcId="{FE7A2D46-1785-4BF4-998E-F22FA4D6E26C}" destId="{47998187-8199-40E8-A2CC-3B521D6190AE}" srcOrd="3" destOrd="0" presId="urn:microsoft.com/office/officeart/2008/layout/PictureStrips"/>
    <dgm:cxn modelId="{AB500730-0A17-43B0-BF89-31D9FA06BCC7}" type="presParOf" srcId="{FE7A2D46-1785-4BF4-998E-F22FA4D6E26C}" destId="{6DACB2CF-FC7C-4B77-87C4-F87CD3A761F8}" srcOrd="4" destOrd="0" presId="urn:microsoft.com/office/officeart/2008/layout/PictureStrips"/>
    <dgm:cxn modelId="{F0AC5EE8-933C-46CF-BFA2-A8652504C36C}" type="presParOf" srcId="{6DACB2CF-FC7C-4B77-87C4-F87CD3A761F8}" destId="{A3798E85-EFE5-4103-A5D2-6AD221FF1D7B}" srcOrd="0" destOrd="0" presId="urn:microsoft.com/office/officeart/2008/layout/PictureStrips"/>
    <dgm:cxn modelId="{67483B68-BA41-44EB-ABBF-970B8B930D7A}" type="presParOf" srcId="{6DACB2CF-FC7C-4B77-87C4-F87CD3A761F8}" destId="{B81FC370-62DD-47C1-8C2B-9A5EEF5B22B1}" srcOrd="1" destOrd="0" presId="urn:microsoft.com/office/officeart/2008/layout/PictureStrips"/>
    <dgm:cxn modelId="{D9EB77CD-BA1F-41B2-99FC-328BF833FACB}" type="presParOf" srcId="{FE7A2D46-1785-4BF4-998E-F22FA4D6E26C}" destId="{48A48DC4-5E7B-419C-B931-AA44A8D18D4F}" srcOrd="5" destOrd="0" presId="urn:microsoft.com/office/officeart/2008/layout/PictureStrips"/>
    <dgm:cxn modelId="{69A04FEE-389C-4F95-9180-0BE77741AF88}" type="presParOf" srcId="{FE7A2D46-1785-4BF4-998E-F22FA4D6E26C}" destId="{D80D6E0F-6BD3-42C5-961E-48A36DE30001}" srcOrd="6" destOrd="0" presId="urn:microsoft.com/office/officeart/2008/layout/PictureStrips"/>
    <dgm:cxn modelId="{1CB25319-5911-4808-9E2C-759E98CED811}" type="presParOf" srcId="{D80D6E0F-6BD3-42C5-961E-48A36DE30001}" destId="{6F6C0920-6C9C-4EA4-8452-6482362073CC}" srcOrd="0" destOrd="0" presId="urn:microsoft.com/office/officeart/2008/layout/PictureStrips"/>
    <dgm:cxn modelId="{1165A7BF-86B3-4C15-9B36-EB31ED5C6B41}" type="presParOf" srcId="{D80D6E0F-6BD3-42C5-961E-48A36DE30001}" destId="{6390F6BF-85D0-48B6-9DAD-B275527C4E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BBB84-309F-48B9-962C-5A80CE84C5C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EEADEA0-61E7-4D84-A9DE-B917436E4DE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CA" sz="2400" dirty="0"/>
            <a:t>Mounted web conferencing camera</a:t>
          </a:r>
          <a:endParaRPr lang="en-CA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DAEA8F50-2F4E-4710-8CDD-A39A7253488B}" type="par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ADE6C0C9-FDEC-4229-95C5-63F1CA06B482}" type="sibTrans" cxnId="{850E1707-5ABE-4C41-8985-6F3115FDC06E}">
      <dgm:prSet/>
      <dgm:spPr/>
      <dgm:t>
        <a:bodyPr/>
        <a:lstStyle/>
        <a:p>
          <a:pPr algn="l"/>
          <a:endParaRPr lang="en-CA" sz="2400" b="1">
            <a:solidFill>
              <a:schemeClr val="accent5">
                <a:lumMod val="50000"/>
              </a:schemeClr>
            </a:solidFill>
          </a:endParaRPr>
        </a:p>
      </dgm:t>
    </dgm:pt>
    <dgm:pt modelId="{FA8D2879-635F-4903-9DD7-E66E1B5604DB}">
      <dgm:prSet custT="1"/>
      <dgm:spPr>
        <a:ln>
          <a:noFill/>
        </a:ln>
      </dgm:spPr>
      <dgm:t>
        <a:bodyPr/>
        <a:lstStyle/>
        <a:p>
          <a:r>
            <a:rPr lang="en-CA" sz="2400" dirty="0"/>
            <a:t>Phone system with wireless microphones </a:t>
          </a:r>
        </a:p>
      </dgm:t>
    </dgm:pt>
    <dgm:pt modelId="{236A6DC7-1E20-40AB-91DD-C5174E56341C}" type="parTrans" cxnId="{7B86F27B-E149-4469-AA27-6385E6917264}">
      <dgm:prSet/>
      <dgm:spPr/>
      <dgm:t>
        <a:bodyPr/>
        <a:lstStyle/>
        <a:p>
          <a:endParaRPr lang="en-CA" sz="2400"/>
        </a:p>
      </dgm:t>
    </dgm:pt>
    <dgm:pt modelId="{ECE9DDFD-C6A1-4966-B050-F97F5CDF2A13}" type="sibTrans" cxnId="{7B86F27B-E149-4469-AA27-6385E6917264}">
      <dgm:prSet/>
      <dgm:spPr/>
      <dgm:t>
        <a:bodyPr/>
        <a:lstStyle/>
        <a:p>
          <a:endParaRPr lang="en-CA" sz="2400"/>
        </a:p>
      </dgm:t>
    </dgm:pt>
    <dgm:pt modelId="{63CE8BD8-CEEC-4450-BF08-8850307D1A51}">
      <dgm:prSet custT="1"/>
      <dgm:spPr>
        <a:ln>
          <a:noFill/>
        </a:ln>
      </dgm:spPr>
      <dgm:t>
        <a:bodyPr/>
        <a:lstStyle/>
        <a:p>
          <a:r>
            <a:rPr lang="en-CA" sz="2400" dirty="0"/>
            <a:t>New television set-up </a:t>
          </a:r>
        </a:p>
      </dgm:t>
    </dgm:pt>
    <dgm:pt modelId="{BC7B8842-9FA6-40BC-AE4E-E118BAE3CAAC}" type="parTrans" cxnId="{2FA46003-427E-41A8-8935-AA9464B50F45}">
      <dgm:prSet/>
      <dgm:spPr/>
      <dgm:t>
        <a:bodyPr/>
        <a:lstStyle/>
        <a:p>
          <a:endParaRPr lang="en-CA" sz="2400"/>
        </a:p>
      </dgm:t>
    </dgm:pt>
    <dgm:pt modelId="{CAEB0417-885D-4E0B-AE5C-5C5AD5FC97BE}" type="sibTrans" cxnId="{2FA46003-427E-41A8-8935-AA9464B50F45}">
      <dgm:prSet/>
      <dgm:spPr/>
      <dgm:t>
        <a:bodyPr/>
        <a:lstStyle/>
        <a:p>
          <a:endParaRPr lang="en-CA" sz="2400"/>
        </a:p>
      </dgm:t>
    </dgm:pt>
    <dgm:pt modelId="{FE7A2D46-1785-4BF4-998E-F22FA4D6E26C}" type="pres">
      <dgm:prSet presAssocID="{BE5BBB84-309F-48B9-962C-5A80CE84C5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B9CB-4686-4B64-BFAE-28F43A5BB896}" type="pres">
      <dgm:prSet presAssocID="{FEEADEA0-61E7-4D84-A9DE-B917436E4DE1}" presName="composite" presStyleCnt="0"/>
      <dgm:spPr/>
    </dgm:pt>
    <dgm:pt modelId="{CE7196AF-032E-4248-8685-A21686365708}" type="pres">
      <dgm:prSet presAssocID="{FEEADEA0-61E7-4D84-A9DE-B917436E4DE1}" presName="rect1" presStyleLbl="trAlignAcc1" presStyleIdx="0" presStyleCnt="3" custLinFactNeighborX="4039" custLinFactNeighborY="-3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27AB9-0785-4ABA-B14B-34035E81F7E3}" type="pres">
      <dgm:prSet presAssocID="{FEEADEA0-61E7-4D84-A9DE-B917436E4DE1}" presName="rect2" presStyleLbl="fgImgPlace1" presStyleIdx="0" presStyleCnt="3" custScaleX="88231" custScaleY="69863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34B7E2B6-739A-4212-944B-66A19850D1E8}" type="pres">
      <dgm:prSet presAssocID="{ADE6C0C9-FDEC-4229-95C5-63F1CA06B482}" presName="sibTrans" presStyleCnt="0"/>
      <dgm:spPr/>
    </dgm:pt>
    <dgm:pt modelId="{3D498592-8994-4AC9-B3DF-14F36C684FA4}" type="pres">
      <dgm:prSet presAssocID="{FA8D2879-635F-4903-9DD7-E66E1B5604DB}" presName="composite" presStyleCnt="0"/>
      <dgm:spPr/>
    </dgm:pt>
    <dgm:pt modelId="{3DBE0893-B0D7-4E86-BBB9-F1BFD782AB6B}" type="pres">
      <dgm:prSet presAssocID="{FA8D2879-635F-4903-9DD7-E66E1B5604DB}" presName="rect1" presStyleLbl="trAlignAcc1" presStyleIdx="1" presStyleCnt="3" custScaleX="101115" custLinFactNeighborX="75" custLinFactNeighborY="-6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222A2-77AD-44AB-90B0-70DDAD8481A9}" type="pres">
      <dgm:prSet presAssocID="{FA8D2879-635F-4903-9DD7-E66E1B5604DB}" presName="rect2" presStyleLbl="fgImgPlace1" presStyleIdx="1" presStyleCnt="3"/>
      <dgm:spPr>
        <a:blipFill dpi="0" rotWithShape="1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6" b="16666"/>
          </a:stretch>
        </a:blipFill>
        <a:ln>
          <a:noFill/>
        </a:ln>
      </dgm:spPr>
    </dgm:pt>
    <dgm:pt modelId="{47998187-8199-40E8-A2CC-3B521D6190AE}" type="pres">
      <dgm:prSet presAssocID="{ECE9DDFD-C6A1-4966-B050-F97F5CDF2A13}" presName="sibTrans" presStyleCnt="0"/>
      <dgm:spPr/>
    </dgm:pt>
    <dgm:pt modelId="{6DACB2CF-FC7C-4B77-87C4-F87CD3A761F8}" type="pres">
      <dgm:prSet presAssocID="{63CE8BD8-CEEC-4450-BF08-8850307D1A51}" presName="composite" presStyleCnt="0"/>
      <dgm:spPr/>
    </dgm:pt>
    <dgm:pt modelId="{A3798E85-EFE5-4103-A5D2-6AD221FF1D7B}" type="pres">
      <dgm:prSet presAssocID="{63CE8BD8-CEEC-4450-BF08-8850307D1A5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FC370-62DD-47C1-8C2B-9A5EEF5B22B1}" type="pres">
      <dgm:prSet presAssocID="{63CE8BD8-CEEC-4450-BF08-8850307D1A51}" presName="rect2" presStyleLbl="fgImgPlace1" presStyleIdx="2" presStyleCnt="3"/>
      <dgm:spPr>
        <a:blipFill dpi="0"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7" b="16667"/>
          </a:stretch>
        </a:blipFill>
      </dgm:spPr>
    </dgm:pt>
  </dgm:ptLst>
  <dgm:cxnLst>
    <dgm:cxn modelId="{5F8A7590-2082-46F0-BF5E-A491460E416B}" type="presOf" srcId="{BE5BBB84-309F-48B9-962C-5A80CE84C5CF}" destId="{FE7A2D46-1785-4BF4-998E-F22FA4D6E26C}" srcOrd="0" destOrd="0" presId="urn:microsoft.com/office/officeart/2008/layout/PictureStrips"/>
    <dgm:cxn modelId="{2FA46003-427E-41A8-8935-AA9464B50F45}" srcId="{BE5BBB84-309F-48B9-962C-5A80CE84C5CF}" destId="{63CE8BD8-CEEC-4450-BF08-8850307D1A51}" srcOrd="2" destOrd="0" parTransId="{BC7B8842-9FA6-40BC-AE4E-E118BAE3CAAC}" sibTransId="{CAEB0417-885D-4E0B-AE5C-5C5AD5FC97BE}"/>
    <dgm:cxn modelId="{BBB98F90-FEC7-425E-9878-21FDE4680890}" type="presOf" srcId="{63CE8BD8-CEEC-4450-BF08-8850307D1A51}" destId="{A3798E85-EFE5-4103-A5D2-6AD221FF1D7B}" srcOrd="0" destOrd="0" presId="urn:microsoft.com/office/officeart/2008/layout/PictureStrips"/>
    <dgm:cxn modelId="{7B86F27B-E149-4469-AA27-6385E6917264}" srcId="{BE5BBB84-309F-48B9-962C-5A80CE84C5CF}" destId="{FA8D2879-635F-4903-9DD7-E66E1B5604DB}" srcOrd="1" destOrd="0" parTransId="{236A6DC7-1E20-40AB-91DD-C5174E56341C}" sibTransId="{ECE9DDFD-C6A1-4966-B050-F97F5CDF2A13}"/>
    <dgm:cxn modelId="{369D27F6-D087-4CC6-9493-4A0BE1A9FBDC}" type="presOf" srcId="{FEEADEA0-61E7-4D84-A9DE-B917436E4DE1}" destId="{CE7196AF-032E-4248-8685-A21686365708}" srcOrd="0" destOrd="0" presId="urn:microsoft.com/office/officeart/2008/layout/PictureStrips"/>
    <dgm:cxn modelId="{4B4DF622-5859-4BDB-B12D-6D231E6F7F7F}" type="presOf" srcId="{FA8D2879-635F-4903-9DD7-E66E1B5604DB}" destId="{3DBE0893-B0D7-4E86-BBB9-F1BFD782AB6B}" srcOrd="0" destOrd="0" presId="urn:microsoft.com/office/officeart/2008/layout/PictureStrips"/>
    <dgm:cxn modelId="{850E1707-5ABE-4C41-8985-6F3115FDC06E}" srcId="{BE5BBB84-309F-48B9-962C-5A80CE84C5CF}" destId="{FEEADEA0-61E7-4D84-A9DE-B917436E4DE1}" srcOrd="0" destOrd="0" parTransId="{DAEA8F50-2F4E-4710-8CDD-A39A7253488B}" sibTransId="{ADE6C0C9-FDEC-4229-95C5-63F1CA06B482}"/>
    <dgm:cxn modelId="{543D48B0-3505-4D9C-ADEE-3A566DCD50C9}" type="presParOf" srcId="{FE7A2D46-1785-4BF4-998E-F22FA4D6E26C}" destId="{6BD0B9CB-4686-4B64-BFAE-28F43A5BB896}" srcOrd="0" destOrd="0" presId="urn:microsoft.com/office/officeart/2008/layout/PictureStrips"/>
    <dgm:cxn modelId="{729E0995-5C58-49CB-AE87-7CC8998DB26D}" type="presParOf" srcId="{6BD0B9CB-4686-4B64-BFAE-28F43A5BB896}" destId="{CE7196AF-032E-4248-8685-A21686365708}" srcOrd="0" destOrd="0" presId="urn:microsoft.com/office/officeart/2008/layout/PictureStrips"/>
    <dgm:cxn modelId="{5BD595BA-6DEF-4F41-9CE6-B28928253069}" type="presParOf" srcId="{6BD0B9CB-4686-4B64-BFAE-28F43A5BB896}" destId="{1DD27AB9-0785-4ABA-B14B-34035E81F7E3}" srcOrd="1" destOrd="0" presId="urn:microsoft.com/office/officeart/2008/layout/PictureStrips"/>
    <dgm:cxn modelId="{77091BC4-2696-41C4-B01A-28F012D1B412}" type="presParOf" srcId="{FE7A2D46-1785-4BF4-998E-F22FA4D6E26C}" destId="{34B7E2B6-739A-4212-944B-66A19850D1E8}" srcOrd="1" destOrd="0" presId="urn:microsoft.com/office/officeart/2008/layout/PictureStrips"/>
    <dgm:cxn modelId="{7CC24309-6484-49E1-9154-B7C9DE247AB3}" type="presParOf" srcId="{FE7A2D46-1785-4BF4-998E-F22FA4D6E26C}" destId="{3D498592-8994-4AC9-B3DF-14F36C684FA4}" srcOrd="2" destOrd="0" presId="urn:microsoft.com/office/officeart/2008/layout/PictureStrips"/>
    <dgm:cxn modelId="{F7EED702-6AC4-4CC2-93F9-A5317581E0EA}" type="presParOf" srcId="{3D498592-8994-4AC9-B3DF-14F36C684FA4}" destId="{3DBE0893-B0D7-4E86-BBB9-F1BFD782AB6B}" srcOrd="0" destOrd="0" presId="urn:microsoft.com/office/officeart/2008/layout/PictureStrips"/>
    <dgm:cxn modelId="{6251E1D9-24AD-46D3-9683-40CB25B3124B}" type="presParOf" srcId="{3D498592-8994-4AC9-B3DF-14F36C684FA4}" destId="{200222A2-77AD-44AB-90B0-70DDAD8481A9}" srcOrd="1" destOrd="0" presId="urn:microsoft.com/office/officeart/2008/layout/PictureStrips"/>
    <dgm:cxn modelId="{A764B5B7-748C-404E-8E2D-EB2B63FEF1B2}" type="presParOf" srcId="{FE7A2D46-1785-4BF4-998E-F22FA4D6E26C}" destId="{47998187-8199-40E8-A2CC-3B521D6190AE}" srcOrd="3" destOrd="0" presId="urn:microsoft.com/office/officeart/2008/layout/PictureStrips"/>
    <dgm:cxn modelId="{AB500730-0A17-43B0-BF89-31D9FA06BCC7}" type="presParOf" srcId="{FE7A2D46-1785-4BF4-998E-F22FA4D6E26C}" destId="{6DACB2CF-FC7C-4B77-87C4-F87CD3A761F8}" srcOrd="4" destOrd="0" presId="urn:microsoft.com/office/officeart/2008/layout/PictureStrips"/>
    <dgm:cxn modelId="{F0AC5EE8-933C-46CF-BFA2-A8652504C36C}" type="presParOf" srcId="{6DACB2CF-FC7C-4B77-87C4-F87CD3A761F8}" destId="{A3798E85-EFE5-4103-A5D2-6AD221FF1D7B}" srcOrd="0" destOrd="0" presId="urn:microsoft.com/office/officeart/2008/layout/PictureStrips"/>
    <dgm:cxn modelId="{67483B68-BA41-44EB-ABBF-970B8B930D7A}" type="presParOf" srcId="{6DACB2CF-FC7C-4B77-87C4-F87CD3A761F8}" destId="{B81FC370-62DD-47C1-8C2B-9A5EEF5B22B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96AF-032E-4248-8685-A21686365708}">
      <dsp:nvSpPr>
        <dsp:cNvPr id="0" name=""/>
        <dsp:cNvSpPr/>
      </dsp:nvSpPr>
      <dsp:spPr>
        <a:xfrm>
          <a:off x="228672" y="1150075"/>
          <a:ext cx="4401760" cy="137555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70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>
              <a:solidFill>
                <a:schemeClr val="accent5">
                  <a:lumMod val="50000"/>
                </a:schemeClr>
              </a:solidFill>
            </a:rPr>
            <a:t>No in-person classroom-based skills training </a:t>
          </a:r>
        </a:p>
      </dsp:txBody>
      <dsp:txXfrm>
        <a:off x="228672" y="1150075"/>
        <a:ext cx="4401760" cy="1375550"/>
      </dsp:txXfrm>
    </dsp:sp>
    <dsp:sp modelId="{1DD27AB9-0785-4ABA-B14B-34035E81F7E3}">
      <dsp:nvSpPr>
        <dsp:cNvPr id="0" name=""/>
        <dsp:cNvSpPr/>
      </dsp:nvSpPr>
      <dsp:spPr>
        <a:xfrm>
          <a:off x="7891" y="1208085"/>
          <a:ext cx="682059" cy="102308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58FBF-4B1B-4D0B-AE4F-F4D84E7F2639}">
      <dsp:nvSpPr>
        <dsp:cNvPr id="0" name=""/>
        <dsp:cNvSpPr/>
      </dsp:nvSpPr>
      <dsp:spPr>
        <a:xfrm>
          <a:off x="4768573" y="1186913"/>
          <a:ext cx="4401760" cy="137555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70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solidFill>
                <a:schemeClr val="accent5">
                  <a:lumMod val="50000"/>
                </a:schemeClr>
              </a:solidFill>
            </a:rPr>
            <a:t>Reduced </a:t>
          </a:r>
          <a:r>
            <a:rPr lang="en-CA" sz="2400" b="1" kern="1200" dirty="0">
              <a:solidFill>
                <a:schemeClr val="accent5">
                  <a:lumMod val="50000"/>
                </a:schemeClr>
              </a:solidFill>
            </a:rPr>
            <a:t>travel to office </a:t>
          </a:r>
        </a:p>
      </dsp:txBody>
      <dsp:txXfrm>
        <a:off x="4768573" y="1186913"/>
        <a:ext cx="4401760" cy="1375550"/>
      </dsp:txXfrm>
    </dsp:sp>
    <dsp:sp modelId="{FEC54B7E-834E-4B7D-B2BD-1193D7EC17D3}">
      <dsp:nvSpPr>
        <dsp:cNvPr id="0" name=""/>
        <dsp:cNvSpPr/>
      </dsp:nvSpPr>
      <dsp:spPr>
        <a:xfrm>
          <a:off x="4717687" y="1208085"/>
          <a:ext cx="682059" cy="102308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596B7-DFB8-4B41-B0D5-2E3FA4001BEB}">
      <dsp:nvSpPr>
        <dsp:cNvPr id="0" name=""/>
        <dsp:cNvSpPr/>
      </dsp:nvSpPr>
      <dsp:spPr>
        <a:xfrm>
          <a:off x="177876" y="2650958"/>
          <a:ext cx="4401760" cy="137555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70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>
              <a:solidFill>
                <a:schemeClr val="accent5">
                  <a:lumMod val="50000"/>
                </a:schemeClr>
              </a:solidFill>
            </a:rPr>
            <a:t>Need to assess our course offering and set priorities </a:t>
          </a:r>
        </a:p>
      </dsp:txBody>
      <dsp:txXfrm>
        <a:off x="177876" y="2650958"/>
        <a:ext cx="4401760" cy="1375550"/>
      </dsp:txXfrm>
    </dsp:sp>
    <dsp:sp modelId="{1FC3FB17-B31E-4327-81D4-B1BAEAA3E81F}">
      <dsp:nvSpPr>
        <dsp:cNvPr id="0" name=""/>
        <dsp:cNvSpPr/>
      </dsp:nvSpPr>
      <dsp:spPr>
        <a:xfrm>
          <a:off x="7891" y="2741059"/>
          <a:ext cx="682059" cy="102308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27507-0F22-45C2-B4E2-AB93CDB47113}">
      <dsp:nvSpPr>
        <dsp:cNvPr id="0" name=""/>
        <dsp:cNvSpPr/>
      </dsp:nvSpPr>
      <dsp:spPr>
        <a:xfrm>
          <a:off x="4760681" y="2729131"/>
          <a:ext cx="4401760" cy="137555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70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>
              <a:solidFill>
                <a:schemeClr val="accent5">
                  <a:lumMod val="50000"/>
                </a:schemeClr>
              </a:solidFill>
            </a:rPr>
            <a:t>All other in-service training was cancelled </a:t>
          </a:r>
        </a:p>
      </dsp:txBody>
      <dsp:txXfrm>
        <a:off x="4760681" y="2729131"/>
        <a:ext cx="4401760" cy="1375550"/>
      </dsp:txXfrm>
    </dsp:sp>
    <dsp:sp modelId="{E1C6B7C6-9973-45DC-95A8-25E320478CFF}">
      <dsp:nvSpPr>
        <dsp:cNvPr id="0" name=""/>
        <dsp:cNvSpPr/>
      </dsp:nvSpPr>
      <dsp:spPr>
        <a:xfrm>
          <a:off x="4717687" y="2741059"/>
          <a:ext cx="682059" cy="102308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96A26-A4AE-4A8D-AB74-1BBC5BEE846D}">
      <dsp:nvSpPr>
        <dsp:cNvPr id="0" name=""/>
        <dsp:cNvSpPr/>
      </dsp:nvSpPr>
      <dsp:spPr>
        <a:xfrm>
          <a:off x="56" y="1346"/>
          <a:ext cx="5425423" cy="864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Cisco WebEx</a:t>
          </a:r>
        </a:p>
      </dsp:txBody>
      <dsp:txXfrm>
        <a:off x="56" y="1346"/>
        <a:ext cx="5425423" cy="864000"/>
      </dsp:txXfrm>
    </dsp:sp>
    <dsp:sp modelId="{5ED29264-72F7-4169-8CC9-8EFFB35AF9F2}">
      <dsp:nvSpPr>
        <dsp:cNvPr id="0" name=""/>
        <dsp:cNvSpPr/>
      </dsp:nvSpPr>
      <dsp:spPr>
        <a:xfrm>
          <a:off x="56" y="865346"/>
          <a:ext cx="5425423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altLang="en-US" sz="2400" kern="1200" dirty="0"/>
            <a:t>Use primarily as teleconferencing tool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Already implemented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Accessible to internal and external users</a:t>
          </a:r>
        </a:p>
      </dsp:txBody>
      <dsp:txXfrm>
        <a:off x="56" y="865346"/>
        <a:ext cx="5425423" cy="1811700"/>
      </dsp:txXfrm>
    </dsp:sp>
    <dsp:sp modelId="{D2AC7A97-AE7E-4679-BDF6-ACC8165E1D48}">
      <dsp:nvSpPr>
        <dsp:cNvPr id="0" name=""/>
        <dsp:cNvSpPr/>
      </dsp:nvSpPr>
      <dsp:spPr>
        <a:xfrm>
          <a:off x="6185039" y="1346"/>
          <a:ext cx="5425423" cy="864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altLang="en-US" sz="2400" kern="1200" dirty="0"/>
            <a:t>CPKN Learning Management System</a:t>
          </a:r>
        </a:p>
      </dsp:txBody>
      <dsp:txXfrm>
        <a:off x="6185039" y="1346"/>
        <a:ext cx="5425423" cy="864000"/>
      </dsp:txXfrm>
    </dsp:sp>
    <dsp:sp modelId="{6F9943BC-1CDE-46CA-8F2D-A4B3C3556667}">
      <dsp:nvSpPr>
        <dsp:cNvPr id="0" name=""/>
        <dsp:cNvSpPr/>
      </dsp:nvSpPr>
      <dsp:spPr>
        <a:xfrm>
          <a:off x="6185039" y="865346"/>
          <a:ext cx="5425423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altLang="en-US" sz="2400" kern="1200" dirty="0"/>
            <a:t>Upload learning resources</a:t>
          </a:r>
        </a:p>
      </dsp:txBody>
      <dsp:txXfrm>
        <a:off x="6185039" y="865346"/>
        <a:ext cx="5425423" cy="181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BC13-5E99-4242-B4D3-6271B899536B}">
      <dsp:nvSpPr>
        <dsp:cNvPr id="0" name=""/>
        <dsp:cNvSpPr/>
      </dsp:nvSpPr>
      <dsp:spPr>
        <a:xfrm>
          <a:off x="0" y="0"/>
          <a:ext cx="2258466" cy="4705351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/>
              <a:ea typeface="+mn-ea"/>
              <a:cs typeface="Arial"/>
            </a:rPr>
            <a:t>Curriculum Audit </a:t>
          </a:r>
        </a:p>
      </dsp:txBody>
      <dsp:txXfrm>
        <a:off x="55126" y="1937266"/>
        <a:ext cx="2148214" cy="1771888"/>
      </dsp:txXfrm>
    </dsp:sp>
    <dsp:sp modelId="{EB23FCB1-9949-41F7-9337-3F74DE9E7238}">
      <dsp:nvSpPr>
        <dsp:cNvPr id="0" name=""/>
        <dsp:cNvSpPr/>
      </dsp:nvSpPr>
      <dsp:spPr>
        <a:xfrm>
          <a:off x="345792" y="325175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0687D-06CD-4B2F-A28B-D02E11534E59}">
      <dsp:nvSpPr>
        <dsp:cNvPr id="0" name=""/>
        <dsp:cNvSpPr/>
      </dsp:nvSpPr>
      <dsp:spPr>
        <a:xfrm>
          <a:off x="2326220" y="0"/>
          <a:ext cx="2258466" cy="470535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rgbClr val="002060"/>
              </a:solidFill>
            </a:rPr>
            <a:t>Curriculum Updates </a:t>
          </a:r>
        </a:p>
      </dsp:txBody>
      <dsp:txXfrm>
        <a:off x="2326220" y="1882140"/>
        <a:ext cx="2258466" cy="1882140"/>
      </dsp:txXfrm>
    </dsp:sp>
    <dsp:sp modelId="{57E1DEE6-627E-4127-AAF3-E6CACFD87A77}">
      <dsp:nvSpPr>
        <dsp:cNvPr id="0" name=""/>
        <dsp:cNvSpPr/>
      </dsp:nvSpPr>
      <dsp:spPr>
        <a:xfrm>
          <a:off x="2672013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081AB-417E-486E-9904-39F169EAAEB8}">
      <dsp:nvSpPr>
        <dsp:cNvPr id="0" name=""/>
        <dsp:cNvSpPr/>
      </dsp:nvSpPr>
      <dsp:spPr>
        <a:xfrm>
          <a:off x="4652441" y="0"/>
          <a:ext cx="2258466" cy="470535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rgbClr val="002060"/>
              </a:solidFill>
            </a:rPr>
            <a:t>Tutorial sessions</a:t>
          </a:r>
        </a:p>
      </dsp:txBody>
      <dsp:txXfrm>
        <a:off x="4652441" y="1882140"/>
        <a:ext cx="2258466" cy="1882140"/>
      </dsp:txXfrm>
    </dsp:sp>
    <dsp:sp modelId="{6FA9F5F9-D564-417E-B846-980108293D89}">
      <dsp:nvSpPr>
        <dsp:cNvPr id="0" name=""/>
        <dsp:cNvSpPr/>
      </dsp:nvSpPr>
      <dsp:spPr>
        <a:xfrm>
          <a:off x="4998234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6EB41-1E22-4121-94B3-E7A1ED4A3F71}">
      <dsp:nvSpPr>
        <dsp:cNvPr id="0" name=""/>
        <dsp:cNvSpPr/>
      </dsp:nvSpPr>
      <dsp:spPr>
        <a:xfrm>
          <a:off x="6978662" y="0"/>
          <a:ext cx="2258466" cy="470535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rgbClr val="002060"/>
              </a:solidFill>
            </a:rPr>
            <a:t>Virtual learning methodology map </a:t>
          </a:r>
        </a:p>
      </dsp:txBody>
      <dsp:txXfrm>
        <a:off x="6978662" y="1882140"/>
        <a:ext cx="2258466" cy="1882140"/>
      </dsp:txXfrm>
    </dsp:sp>
    <dsp:sp modelId="{81C796D4-6053-4B77-9957-8CA4FCE89D2B}">
      <dsp:nvSpPr>
        <dsp:cNvPr id="0" name=""/>
        <dsp:cNvSpPr/>
      </dsp:nvSpPr>
      <dsp:spPr>
        <a:xfrm>
          <a:off x="7324454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1EA38-BD36-4667-99E7-F4B1587F8DD4}">
      <dsp:nvSpPr>
        <dsp:cNvPr id="0" name=""/>
        <dsp:cNvSpPr/>
      </dsp:nvSpPr>
      <dsp:spPr>
        <a:xfrm>
          <a:off x="9304883" y="0"/>
          <a:ext cx="2258466" cy="470535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rgbClr val="002060"/>
              </a:solidFill>
            </a:rPr>
            <a:t>Teaching Strategies </a:t>
          </a:r>
        </a:p>
      </dsp:txBody>
      <dsp:txXfrm>
        <a:off x="9304883" y="1882140"/>
        <a:ext cx="2258466" cy="1882140"/>
      </dsp:txXfrm>
    </dsp:sp>
    <dsp:sp modelId="{04D6687F-302E-424A-AF80-68BBF60AA071}">
      <dsp:nvSpPr>
        <dsp:cNvPr id="0" name=""/>
        <dsp:cNvSpPr/>
      </dsp:nvSpPr>
      <dsp:spPr>
        <a:xfrm>
          <a:off x="9650675" y="282321"/>
          <a:ext cx="1566881" cy="1566881"/>
        </a:xfrm>
        <a:prstGeom prst="ellipse">
          <a:avLst/>
        </a:prstGeom>
        <a:blipFill rotWithShape="1">
          <a:blip xmlns:r="http://schemas.openxmlformats.org/officeDocument/2006/relationships" r:embed="rId9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87B8-7F3D-40A7-9933-F6153E245CAB}">
      <dsp:nvSpPr>
        <dsp:cNvPr id="0" name=""/>
        <dsp:cNvSpPr/>
      </dsp:nvSpPr>
      <dsp:spPr>
        <a:xfrm>
          <a:off x="462533" y="3764280"/>
          <a:ext cx="10638282" cy="705802"/>
        </a:xfrm>
        <a:prstGeom prst="leftRightArrow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BC13-5E99-4242-B4D3-6271B899536B}">
      <dsp:nvSpPr>
        <dsp:cNvPr id="0" name=""/>
        <dsp:cNvSpPr/>
      </dsp:nvSpPr>
      <dsp:spPr>
        <a:xfrm>
          <a:off x="0" y="0"/>
          <a:ext cx="5480049" cy="5346699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002060"/>
            </a:solidFill>
            <a:latin typeface="Arial"/>
            <a:ea typeface="+mn-ea"/>
            <a:cs typeface="Arial"/>
          </a:endParaRPr>
        </a:p>
      </dsp:txBody>
      <dsp:txXfrm>
        <a:off x="62640" y="2201319"/>
        <a:ext cx="5354769" cy="2013399"/>
      </dsp:txXfrm>
    </dsp:sp>
    <dsp:sp modelId="{EB23FCB1-9949-41F7-9337-3F74DE9E7238}">
      <dsp:nvSpPr>
        <dsp:cNvPr id="0" name=""/>
        <dsp:cNvSpPr/>
      </dsp:nvSpPr>
      <dsp:spPr>
        <a:xfrm>
          <a:off x="1849799" y="369497"/>
          <a:ext cx="1780450" cy="178045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87B8-7F3D-40A7-9933-F6153E245CAB}">
      <dsp:nvSpPr>
        <dsp:cNvPr id="0" name=""/>
        <dsp:cNvSpPr/>
      </dsp:nvSpPr>
      <dsp:spPr>
        <a:xfrm>
          <a:off x="219201" y="4277359"/>
          <a:ext cx="5041646" cy="802004"/>
        </a:xfrm>
        <a:prstGeom prst="leftRightArrow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1F44-BDE3-4020-8F6D-E7F2AC995341}">
      <dsp:nvSpPr>
        <dsp:cNvPr id="0" name=""/>
        <dsp:cNvSpPr/>
      </dsp:nvSpPr>
      <dsp:spPr>
        <a:xfrm>
          <a:off x="0" y="5390"/>
          <a:ext cx="4991100" cy="8236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Lesson specific challenges </a:t>
          </a:r>
          <a:endParaRPr lang="en-CA" sz="2400" kern="1200"/>
        </a:p>
      </dsp:txBody>
      <dsp:txXfrm>
        <a:off x="40209" y="45599"/>
        <a:ext cx="4910682" cy="743262"/>
      </dsp:txXfrm>
    </dsp:sp>
    <dsp:sp modelId="{6A653814-6086-491E-914A-81A48A7BDE73}">
      <dsp:nvSpPr>
        <dsp:cNvPr id="0" name=""/>
        <dsp:cNvSpPr/>
      </dsp:nvSpPr>
      <dsp:spPr>
        <a:xfrm>
          <a:off x="0" y="955791"/>
          <a:ext cx="4991100" cy="8236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Limitations on immediate feedback</a:t>
          </a:r>
          <a:endParaRPr lang="en-CA" sz="2400" kern="1200"/>
        </a:p>
      </dsp:txBody>
      <dsp:txXfrm>
        <a:off x="40209" y="996000"/>
        <a:ext cx="4910682" cy="743262"/>
      </dsp:txXfrm>
    </dsp:sp>
    <dsp:sp modelId="{E8101511-4162-4F6B-BEE6-3A064A644A10}">
      <dsp:nvSpPr>
        <dsp:cNvPr id="0" name=""/>
        <dsp:cNvSpPr/>
      </dsp:nvSpPr>
      <dsp:spPr>
        <a:xfrm>
          <a:off x="0" y="1906191"/>
          <a:ext cx="4991100" cy="8236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 </a:t>
          </a:r>
          <a:r>
            <a:rPr lang="en-US" sz="2400" kern="1200" dirty="0"/>
            <a:t>teaching preferences </a:t>
          </a:r>
          <a:endParaRPr lang="en-CA" sz="2400" kern="1200" dirty="0"/>
        </a:p>
      </dsp:txBody>
      <dsp:txXfrm>
        <a:off x="40209" y="1946400"/>
        <a:ext cx="4910682" cy="743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BC13-5E99-4242-B4D3-6271B899536B}">
      <dsp:nvSpPr>
        <dsp:cNvPr id="0" name=""/>
        <dsp:cNvSpPr/>
      </dsp:nvSpPr>
      <dsp:spPr>
        <a:xfrm>
          <a:off x="0" y="0"/>
          <a:ext cx="5480049" cy="5346698"/>
        </a:xfrm>
        <a:prstGeom prst="roundRect">
          <a:avLst>
            <a:gd name="adj" fmla="val 10000"/>
          </a:avLst>
        </a:prstGeom>
        <a:solidFill>
          <a:srgbClr val="FFFFFF"/>
        </a:solidFill>
        <a:ln w="63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002060"/>
            </a:solidFill>
            <a:latin typeface="Arial"/>
            <a:ea typeface="+mn-ea"/>
            <a:cs typeface="Arial"/>
          </a:endParaRPr>
        </a:p>
      </dsp:txBody>
      <dsp:txXfrm>
        <a:off x="62640" y="2201319"/>
        <a:ext cx="5354769" cy="2013399"/>
      </dsp:txXfrm>
    </dsp:sp>
    <dsp:sp modelId="{EB23FCB1-9949-41F7-9337-3F74DE9E7238}">
      <dsp:nvSpPr>
        <dsp:cNvPr id="0" name=""/>
        <dsp:cNvSpPr/>
      </dsp:nvSpPr>
      <dsp:spPr>
        <a:xfrm>
          <a:off x="1849799" y="369497"/>
          <a:ext cx="1780450" cy="178045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F87B8-7F3D-40A7-9933-F6153E245CAB}">
      <dsp:nvSpPr>
        <dsp:cNvPr id="0" name=""/>
        <dsp:cNvSpPr/>
      </dsp:nvSpPr>
      <dsp:spPr>
        <a:xfrm>
          <a:off x="219201" y="4277358"/>
          <a:ext cx="5041646" cy="802004"/>
        </a:xfrm>
        <a:prstGeom prst="leftRightArrow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1F44-BDE3-4020-8F6D-E7F2AC995341}">
      <dsp:nvSpPr>
        <dsp:cNvPr id="0" name=""/>
        <dsp:cNvSpPr/>
      </dsp:nvSpPr>
      <dsp:spPr>
        <a:xfrm>
          <a:off x="0" y="120"/>
          <a:ext cx="4991100" cy="5364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Buy-in</a:t>
          </a:r>
          <a:endParaRPr lang="en-CA" sz="2400" kern="1200" dirty="0">
            <a:solidFill>
              <a:schemeClr val="bg1"/>
            </a:solidFill>
          </a:endParaRPr>
        </a:p>
      </dsp:txBody>
      <dsp:txXfrm>
        <a:off x="26187" y="26307"/>
        <a:ext cx="4938726" cy="484066"/>
      </dsp:txXfrm>
    </dsp:sp>
    <dsp:sp modelId="{7A78EC9C-9D09-4038-9B79-87888F3CDDC7}">
      <dsp:nvSpPr>
        <dsp:cNvPr id="0" name=""/>
        <dsp:cNvSpPr/>
      </dsp:nvSpPr>
      <dsp:spPr>
        <a:xfrm>
          <a:off x="0" y="549765"/>
          <a:ext cx="4991100" cy="5364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/>
              </a:solidFill>
            </a:rPr>
            <a:t>Devices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187" y="575952"/>
        <a:ext cx="4938726" cy="484066"/>
      </dsp:txXfrm>
    </dsp:sp>
    <dsp:sp modelId="{957B16F4-0424-43B9-8CF9-F3F549E53602}">
      <dsp:nvSpPr>
        <dsp:cNvPr id="0" name=""/>
        <dsp:cNvSpPr/>
      </dsp:nvSpPr>
      <dsp:spPr>
        <a:xfrm>
          <a:off x="0" y="1099410"/>
          <a:ext cx="4991100" cy="5364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Lesson </a:t>
          </a:r>
          <a:r>
            <a:rPr lang="en-US" sz="2400" kern="1200" dirty="0">
              <a:solidFill>
                <a:schemeClr val="bg1"/>
              </a:solidFill>
            </a:rPr>
            <a:t>specific challenges </a:t>
          </a:r>
        </a:p>
      </dsp:txBody>
      <dsp:txXfrm>
        <a:off x="26187" y="1125597"/>
        <a:ext cx="4938726" cy="484066"/>
      </dsp:txXfrm>
    </dsp:sp>
    <dsp:sp modelId="{D90AC7F0-F8F3-4962-9FF1-24DB47F8D2D7}">
      <dsp:nvSpPr>
        <dsp:cNvPr id="0" name=""/>
        <dsp:cNvSpPr/>
      </dsp:nvSpPr>
      <dsp:spPr>
        <a:xfrm>
          <a:off x="0" y="1649055"/>
          <a:ext cx="4991100" cy="5364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/>
              </a:solidFill>
            </a:rPr>
            <a:t>Assessment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187" y="1675242"/>
        <a:ext cx="4938726" cy="484066"/>
      </dsp:txXfrm>
    </dsp:sp>
    <dsp:sp modelId="{AF3C9DC1-E3F9-429A-9B3A-D4E010252421}">
      <dsp:nvSpPr>
        <dsp:cNvPr id="0" name=""/>
        <dsp:cNvSpPr/>
      </dsp:nvSpPr>
      <dsp:spPr>
        <a:xfrm>
          <a:off x="0" y="2198701"/>
          <a:ext cx="4991100" cy="5364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/>
              </a:solidFill>
            </a:rPr>
            <a:t>Multimedia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187" y="2224888"/>
        <a:ext cx="4938726" cy="484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96AF-032E-4248-8685-A21686365708}">
      <dsp:nvSpPr>
        <dsp:cNvPr id="0" name=""/>
        <dsp:cNvSpPr/>
      </dsp:nvSpPr>
      <dsp:spPr>
        <a:xfrm>
          <a:off x="684111" y="99664"/>
          <a:ext cx="4301353" cy="134417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5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Opportunities for other agencies to attend VPD courses</a:t>
          </a:r>
          <a:endParaRPr lang="en-CA" sz="2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84111" y="99664"/>
        <a:ext cx="4301353" cy="1344173"/>
      </dsp:txXfrm>
    </dsp:sp>
    <dsp:sp modelId="{1DD27AB9-0785-4ABA-B14B-34035E81F7E3}">
      <dsp:nvSpPr>
        <dsp:cNvPr id="0" name=""/>
        <dsp:cNvSpPr/>
      </dsp:nvSpPr>
      <dsp:spPr>
        <a:xfrm>
          <a:off x="386524" y="163209"/>
          <a:ext cx="830184" cy="986033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9386" r="-938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893-B0D7-4E86-BBB9-F1BFD782AB6B}">
      <dsp:nvSpPr>
        <dsp:cNvPr id="0" name=""/>
        <dsp:cNvSpPr/>
      </dsp:nvSpPr>
      <dsp:spPr>
        <a:xfrm>
          <a:off x="5128027" y="126163"/>
          <a:ext cx="4479793" cy="13844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6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Resiliency to stricter pandemic restrictions</a:t>
          </a:r>
        </a:p>
      </dsp:txBody>
      <dsp:txXfrm>
        <a:off x="5128027" y="126163"/>
        <a:ext cx="4479793" cy="1384498"/>
      </dsp:txXfrm>
    </dsp:sp>
    <dsp:sp modelId="{200222A2-77AD-44AB-90B0-70DDAD8481A9}">
      <dsp:nvSpPr>
        <dsp:cNvPr id="0" name=""/>
        <dsp:cNvSpPr/>
      </dsp:nvSpPr>
      <dsp:spPr>
        <a:xfrm>
          <a:off x="4970181" y="27452"/>
          <a:ext cx="969148" cy="1453723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6" b="1666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8E85-EFE5-4103-A5D2-6AD221FF1D7B}">
      <dsp:nvSpPr>
        <dsp:cNvPr id="0" name=""/>
        <dsp:cNvSpPr/>
      </dsp:nvSpPr>
      <dsp:spPr>
        <a:xfrm>
          <a:off x="606476" y="1958715"/>
          <a:ext cx="4301353" cy="13441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6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Opportunity to transition other courses into the virtual environment </a:t>
          </a:r>
        </a:p>
      </dsp:txBody>
      <dsp:txXfrm>
        <a:off x="606476" y="1958715"/>
        <a:ext cx="4301353" cy="1344173"/>
      </dsp:txXfrm>
    </dsp:sp>
    <dsp:sp modelId="{B81FC370-62DD-47C1-8C2B-9A5EEF5B22B1}">
      <dsp:nvSpPr>
        <dsp:cNvPr id="0" name=""/>
        <dsp:cNvSpPr/>
      </dsp:nvSpPr>
      <dsp:spPr>
        <a:xfrm>
          <a:off x="427253" y="1764557"/>
          <a:ext cx="940921" cy="1411381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7" b="166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C0920-6C9C-4EA4-8452-6482362073CC}">
      <dsp:nvSpPr>
        <dsp:cNvPr id="0" name=""/>
        <dsp:cNvSpPr/>
      </dsp:nvSpPr>
      <dsp:spPr>
        <a:xfrm>
          <a:off x="5133375" y="1860924"/>
          <a:ext cx="4430394" cy="13844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6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Alleviating demands on classroom space booking </a:t>
          </a:r>
        </a:p>
      </dsp:txBody>
      <dsp:txXfrm>
        <a:off x="5133375" y="1860924"/>
        <a:ext cx="4430394" cy="1384498"/>
      </dsp:txXfrm>
    </dsp:sp>
    <dsp:sp modelId="{6390F6BF-85D0-48B6-9DAD-B275527C4EF5}">
      <dsp:nvSpPr>
        <dsp:cNvPr id="0" name=""/>
        <dsp:cNvSpPr/>
      </dsp:nvSpPr>
      <dsp:spPr>
        <a:xfrm>
          <a:off x="5066278" y="1822023"/>
          <a:ext cx="744897" cy="1143207"/>
        </a:xfrm>
        <a:prstGeom prst="rect">
          <a:avLst/>
        </a:prstGeom>
        <a:blipFill dpi="0" rotWithShape="1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96AF-032E-4248-8685-A21686365708}">
      <dsp:nvSpPr>
        <dsp:cNvPr id="0" name=""/>
        <dsp:cNvSpPr/>
      </dsp:nvSpPr>
      <dsp:spPr>
        <a:xfrm>
          <a:off x="273912" y="231697"/>
          <a:ext cx="3932586" cy="122893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Mounted web conferencing camera</a:t>
          </a:r>
          <a:endParaRPr lang="en-CA" sz="2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3912" y="231697"/>
        <a:ext cx="3932586" cy="1228933"/>
      </dsp:txXfrm>
    </dsp:sp>
    <dsp:sp modelId="{1DD27AB9-0785-4ABA-B14B-34035E81F7E3}">
      <dsp:nvSpPr>
        <dsp:cNvPr id="0" name=""/>
        <dsp:cNvSpPr/>
      </dsp:nvSpPr>
      <dsp:spPr>
        <a:xfrm>
          <a:off x="1838" y="289794"/>
          <a:ext cx="759010" cy="90149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893-B0D7-4E86-BBB9-F1BFD782AB6B}">
      <dsp:nvSpPr>
        <dsp:cNvPr id="0" name=""/>
        <dsp:cNvSpPr/>
      </dsp:nvSpPr>
      <dsp:spPr>
        <a:xfrm>
          <a:off x="4354764" y="276900"/>
          <a:ext cx="3976435" cy="1228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Phone system with wireless microphones </a:t>
          </a:r>
        </a:p>
      </dsp:txBody>
      <dsp:txXfrm>
        <a:off x="4354764" y="276900"/>
        <a:ext cx="3976435" cy="1228933"/>
      </dsp:txXfrm>
    </dsp:sp>
    <dsp:sp modelId="{200222A2-77AD-44AB-90B0-70DDAD8481A9}">
      <dsp:nvSpPr>
        <dsp:cNvPr id="0" name=""/>
        <dsp:cNvSpPr/>
      </dsp:nvSpPr>
      <dsp:spPr>
        <a:xfrm>
          <a:off x="4210992" y="184110"/>
          <a:ext cx="860253" cy="1290380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6" b="1666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8E85-EFE5-4103-A5D2-6AD221FF1D7B}">
      <dsp:nvSpPr>
        <dsp:cNvPr id="0" name=""/>
        <dsp:cNvSpPr/>
      </dsp:nvSpPr>
      <dsp:spPr>
        <a:xfrm>
          <a:off x="2281235" y="1908713"/>
          <a:ext cx="3932586" cy="1228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New television set-up </a:t>
          </a:r>
        </a:p>
      </dsp:txBody>
      <dsp:txXfrm>
        <a:off x="2281235" y="1908713"/>
        <a:ext cx="3932586" cy="1228933"/>
      </dsp:txXfrm>
    </dsp:sp>
    <dsp:sp modelId="{B81FC370-62DD-47C1-8C2B-9A5EEF5B22B1}">
      <dsp:nvSpPr>
        <dsp:cNvPr id="0" name=""/>
        <dsp:cNvSpPr/>
      </dsp:nvSpPr>
      <dsp:spPr>
        <a:xfrm>
          <a:off x="2117377" y="1731200"/>
          <a:ext cx="860253" cy="1290380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16667" b="166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941808-DE0D-49D9-81B1-1FB6AD67BDB7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E03F0-0F62-4A0F-B1AC-208D5FED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0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1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03F0-0F62-4A0F-B1AC-208D5FED50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F283-2C23-4208-BCBF-D63DB6CD1C90}" type="datetimeFigureOut">
              <a:rPr lang="en-US" smtClean="0"/>
              <a:t>2020/09/23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105D-2B72-4D35-BFB8-FBFD9BBE60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4897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57163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[Place holder for slide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1"/>
            <a:ext cx="12192000" cy="7038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308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Vancouver Police</a:t>
            </a:r>
            <a:r>
              <a:rPr lang="en-US" sz="1200" baseline="0" dirty="0">
                <a:solidFill>
                  <a:schemeClr val="accent5">
                    <a:lumMod val="50000"/>
                  </a:schemeClr>
                </a:solidFill>
              </a:rPr>
              <a:t> Department | Learning and Development Unit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gif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QuickStyle" Target="../diagrams/quickStyle5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hyperlink" Target="https://commons.wikimedia.org/wiki/File:Oxygen15.04.1-computer-laptop.svg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9.xml"/><Relationship Id="rId10" Type="http://schemas.openxmlformats.org/officeDocument/2006/relationships/hyperlink" Target="https://commons.wikimedia.org/wiki/File:Oxygen15.04.1-computer-laptop.svg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gif"/><Relationship Id="rId10" Type="http://schemas.microsoft.com/office/2007/relationships/diagramDrawing" Target="../diagrams/drawing1.xml"/><Relationship Id="rId4" Type="http://schemas.openxmlformats.org/officeDocument/2006/relationships/hyperlink" Target="https://en.wikipedia.org/wiki/COVID-19_drug_repurposing_research" TargetMode="Externa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05942" y="2544862"/>
            <a:ext cx="6083300" cy="48360"/>
          </a:xfrm>
          <a:prstGeom prst="rect">
            <a:avLst/>
          </a:prstGeom>
          <a:solidFill>
            <a:srgbClr val="00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:\Everyone\GRAPHICS\vpdCrest\transparent_VPD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8" y="5067300"/>
            <a:ext cx="125327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68502" y="727792"/>
            <a:ext cx="8220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and the Impacts on Virtual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943" y="2704326"/>
            <a:ext cx="60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Vancouver Police Department| 2020</a:t>
            </a:r>
          </a:p>
        </p:txBody>
      </p:sp>
    </p:spTree>
    <p:extLst>
      <p:ext uri="{BB962C8B-B14F-4D97-AF65-F5344CB8AC3E}">
        <p14:creationId xmlns:p14="http://schemas.microsoft.com/office/powerpoint/2010/main" val="735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-307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Challenges with Transitions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04E159-BB68-47EE-BCC5-99D1E5898BF0}"/>
              </a:ext>
            </a:extLst>
          </p:cNvPr>
          <p:cNvGrpSpPr/>
          <p:nvPr/>
        </p:nvGrpSpPr>
        <p:grpSpPr>
          <a:xfrm>
            <a:off x="323850" y="914400"/>
            <a:ext cx="5480050" cy="5346699"/>
            <a:chOff x="323850" y="914400"/>
            <a:chExt cx="5480050" cy="5346699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54651785"/>
                </p:ext>
              </p:extLst>
            </p:nvPr>
          </p:nvGraphicFramePr>
          <p:xfrm>
            <a:off x="323850" y="914400"/>
            <a:ext cx="5480050" cy="53466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61903B79-B02C-4DD1-B6D3-6C1DE32953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8580543"/>
                </p:ext>
              </p:extLst>
            </p:nvPr>
          </p:nvGraphicFramePr>
          <p:xfrm>
            <a:off x="568325" y="3182938"/>
            <a:ext cx="4991100" cy="27352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5ADA8-0739-413C-95EC-05907AA3F9D4}"/>
              </a:ext>
            </a:extLst>
          </p:cNvPr>
          <p:cNvGrpSpPr/>
          <p:nvPr/>
        </p:nvGrpSpPr>
        <p:grpSpPr>
          <a:xfrm>
            <a:off x="6388100" y="914401"/>
            <a:ext cx="5734050" cy="5943599"/>
            <a:chOff x="6388100" y="914401"/>
            <a:chExt cx="5734050" cy="5943599"/>
          </a:xfrm>
        </p:grpSpPr>
        <p:pic>
          <p:nvPicPr>
            <p:cNvPr id="4" name="Picture 3" descr="M:\Everyone\GRAPHICS\vpdCrest\transparent_VPD.gif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2250" y="6261100"/>
              <a:ext cx="469900" cy="5969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674EAE5-E59E-4A89-8896-E435EC360B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7031134"/>
                </p:ext>
              </p:extLst>
            </p:nvPr>
          </p:nvGraphicFramePr>
          <p:xfrm>
            <a:off x="6388100" y="914401"/>
            <a:ext cx="5480050" cy="53466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CFEE4904-816A-4C16-A3D4-F7590CDD53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7056235"/>
                </p:ext>
              </p:extLst>
            </p:nvPr>
          </p:nvGraphicFramePr>
          <p:xfrm>
            <a:off x="6661150" y="3208337"/>
            <a:ext cx="4991100" cy="27352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28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9908" y="664004"/>
            <a:ext cx="903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Looking into the Future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33FC220-5B1D-43C0-BE36-59D123EB1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80840"/>
              </p:ext>
            </p:extLst>
          </p:nvPr>
        </p:nvGraphicFramePr>
        <p:xfrm>
          <a:off x="2489907" y="1952976"/>
          <a:ext cx="9991023" cy="333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screen shot of an open computer sitting on top of each other&#10;&#10;Description automatically generated">
            <a:extLst>
              <a:ext uri="{FF2B5EF4-FFF2-40B4-BE49-F238E27FC236}">
                <a16:creationId xmlns:a16="http://schemas.microsoft.com/office/drawing/2014/main" id="{3CA22BAC-5FD9-4EC8-9E5C-47AAB0288F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49877"/>
          <a:stretch/>
        </p:blipFill>
        <p:spPr>
          <a:xfrm>
            <a:off x="-6351" y="664004"/>
            <a:ext cx="3104621" cy="61939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218618"/>
            <a:ext cx="11658600" cy="6458408"/>
          </a:xfrm>
          <a:prstGeom prst="rect">
            <a:avLst/>
          </a:prstGeom>
          <a:noFill/>
          <a:ln w="28575">
            <a:solidFill>
              <a:srgbClr val="003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9908" y="664004"/>
            <a:ext cx="903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Looking into the Future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33FC220-5B1D-43C0-BE36-59D123EB1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72175"/>
              </p:ext>
            </p:extLst>
          </p:nvPr>
        </p:nvGraphicFramePr>
        <p:xfrm>
          <a:off x="3371320" y="2678838"/>
          <a:ext cx="8331200" cy="332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screen shot of an open computer sitting on top of each other&#10;&#10;Description automatically generated">
            <a:extLst>
              <a:ext uri="{FF2B5EF4-FFF2-40B4-BE49-F238E27FC236}">
                <a16:creationId xmlns:a16="http://schemas.microsoft.com/office/drawing/2014/main" id="{3CA22BAC-5FD9-4EC8-9E5C-47AAB0288F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49877"/>
          <a:stretch/>
        </p:blipFill>
        <p:spPr>
          <a:xfrm>
            <a:off x="-6351" y="664004"/>
            <a:ext cx="3104621" cy="61939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218618"/>
            <a:ext cx="11658600" cy="6458408"/>
          </a:xfrm>
          <a:prstGeom prst="rect">
            <a:avLst/>
          </a:prstGeom>
          <a:noFill/>
          <a:ln w="28575">
            <a:solidFill>
              <a:srgbClr val="003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A86F31-0225-4A51-A34B-228C39964270}"/>
              </a:ext>
            </a:extLst>
          </p:cNvPr>
          <p:cNvSpPr/>
          <p:nvPr/>
        </p:nvSpPr>
        <p:spPr>
          <a:xfrm>
            <a:off x="4638146" y="4389966"/>
            <a:ext cx="827482" cy="1346201"/>
          </a:xfrm>
          <a:prstGeom prst="rect">
            <a:avLst/>
          </a:prstGeom>
          <a:blipFill dpi="0" rotWithShape="1"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16667" b="1666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BD380-B75E-4FBC-9533-C45A1BF0DB9E}"/>
              </a:ext>
            </a:extLst>
          </p:cNvPr>
          <p:cNvSpPr/>
          <p:nvPr/>
        </p:nvSpPr>
        <p:spPr>
          <a:xfrm>
            <a:off x="3098270" y="1587336"/>
            <a:ext cx="8604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Renovating the classrooms to expand and allow courses to be accessed on virtually </a:t>
            </a:r>
          </a:p>
        </p:txBody>
      </p:sp>
    </p:spTree>
    <p:extLst>
      <p:ext uri="{BB962C8B-B14F-4D97-AF65-F5344CB8AC3E}">
        <p14:creationId xmlns:p14="http://schemas.microsoft.com/office/powerpoint/2010/main" val="22312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18618"/>
            <a:ext cx="11658600" cy="6458408"/>
          </a:xfrm>
          <a:prstGeom prst="rect">
            <a:avLst/>
          </a:prstGeom>
          <a:noFill/>
          <a:ln w="28575">
            <a:solidFill>
              <a:srgbClr val="003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2169233"/>
            <a:ext cx="12192000" cy="19154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374659"/>
            <a:ext cx="1228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9230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A0124B1F-3EB5-4E73-9BC3-F68DB8D07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6762"/>
          <a:stretch/>
        </p:blipFill>
        <p:spPr>
          <a:xfrm>
            <a:off x="0" y="555987"/>
            <a:ext cx="2671482" cy="62042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218618"/>
            <a:ext cx="11658600" cy="6458408"/>
          </a:xfrm>
          <a:prstGeom prst="rect">
            <a:avLst/>
          </a:prstGeom>
          <a:noFill/>
          <a:ln w="28575">
            <a:solidFill>
              <a:srgbClr val="003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:\Everyone\GRAPHICS\vpdCrest\transparent_VPD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8827" y="826740"/>
            <a:ext cx="994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Pandemic Challenges we were Facing in March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33FC220-5B1D-43C0-BE36-59D123EB1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1142"/>
              </p:ext>
            </p:extLst>
          </p:nvPr>
        </p:nvGraphicFramePr>
        <p:xfrm>
          <a:off x="2951816" y="1007714"/>
          <a:ext cx="9170334" cy="530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&quot;Not Allowed&quot; Symbol 26">
            <a:extLst>
              <a:ext uri="{FF2B5EF4-FFF2-40B4-BE49-F238E27FC236}">
                <a16:creationId xmlns:a16="http://schemas.microsoft.com/office/drawing/2014/main" id="{52D2E87E-8D39-4D78-85A1-7F2BBE4456CE}"/>
              </a:ext>
            </a:extLst>
          </p:cNvPr>
          <p:cNvSpPr/>
          <p:nvPr/>
        </p:nvSpPr>
        <p:spPr>
          <a:xfrm>
            <a:off x="2794000" y="2157790"/>
            <a:ext cx="1104900" cy="1054100"/>
          </a:xfrm>
          <a:prstGeom prst="noSmoking">
            <a:avLst>
              <a:gd name="adj" fmla="val 34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&quot;Not Allowed&quot; Symbol 27">
            <a:extLst>
              <a:ext uri="{FF2B5EF4-FFF2-40B4-BE49-F238E27FC236}">
                <a16:creationId xmlns:a16="http://schemas.microsoft.com/office/drawing/2014/main" id="{80440FCB-EAAF-4FF4-9A77-26BB77256C78}"/>
              </a:ext>
            </a:extLst>
          </p:cNvPr>
          <p:cNvSpPr/>
          <p:nvPr/>
        </p:nvSpPr>
        <p:spPr>
          <a:xfrm>
            <a:off x="7442200" y="2208536"/>
            <a:ext cx="1104900" cy="1054100"/>
          </a:xfrm>
          <a:prstGeom prst="noSmoking">
            <a:avLst>
              <a:gd name="adj" fmla="val 34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Recognizing Existing Technology 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9D8A53-A915-406F-8B15-1C26C2616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5737"/>
              </p:ext>
            </p:extLst>
          </p:nvPr>
        </p:nvGraphicFramePr>
        <p:xfrm>
          <a:off x="276680" y="3429000"/>
          <a:ext cx="11610520" cy="267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37C9573-872F-4702-9CA1-292D0E1E6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65" y="1373505"/>
            <a:ext cx="4704350" cy="1792605"/>
          </a:xfrm>
          <a:prstGeom prst="rect">
            <a:avLst/>
          </a:prstGeom>
        </p:spPr>
      </p:pic>
      <p:pic>
        <p:nvPicPr>
          <p:cNvPr id="1026" name="Picture 2" descr="CPKN - Login Page">
            <a:extLst>
              <a:ext uri="{FF2B5EF4-FFF2-40B4-BE49-F238E27FC236}">
                <a16:creationId xmlns:a16="http://schemas.microsoft.com/office/drawing/2014/main" id="{BBCF2C2B-A282-41A8-933D-6E9A8C7F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85" y="1558110"/>
            <a:ext cx="6062436" cy="10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Implementation </a:t>
            </a:r>
            <a:r>
              <a:rPr lang="en-US" sz="4400" dirty="0">
                <a:solidFill>
                  <a:srgbClr val="002060"/>
                </a:solidFill>
              </a:rPr>
              <a:t>of Virtual Learning 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1948943" y="1439650"/>
            <a:ext cx="9408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Recruit Development </a:t>
            </a:r>
            <a:r>
              <a:rPr lang="en-CA" sz="3200" dirty="0" smtClean="0"/>
              <a:t>Program</a:t>
            </a:r>
            <a:endParaRPr lang="en-CA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5774" y="1231407"/>
            <a:ext cx="1298712" cy="1285461"/>
            <a:chOff x="145774" y="1231407"/>
            <a:chExt cx="1298712" cy="1285461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F5C3281-4659-4C1D-BC52-F9BCF18D5702}"/>
                </a:ext>
              </a:extLst>
            </p:cNvPr>
            <p:cNvSpPr/>
            <p:nvPr/>
          </p:nvSpPr>
          <p:spPr>
            <a:xfrm>
              <a:off x="145774" y="1231407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57BD90-3FFE-4FC6-BACF-787267BFD17E}"/>
                </a:ext>
              </a:extLst>
            </p:cNvPr>
            <p:cNvSpPr txBox="1"/>
            <p:nvPr/>
          </p:nvSpPr>
          <p:spPr>
            <a:xfrm>
              <a:off x="265043" y="1689471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5774" y="4790662"/>
            <a:ext cx="1298712" cy="1285461"/>
            <a:chOff x="145774" y="4790662"/>
            <a:chExt cx="1298712" cy="1285461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2671A8F1-8746-4A80-91AB-09DED4814E2D}"/>
                </a:ext>
              </a:extLst>
            </p:cNvPr>
            <p:cNvSpPr/>
            <p:nvPr/>
          </p:nvSpPr>
          <p:spPr>
            <a:xfrm>
              <a:off x="145774" y="4790662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962174-5DCF-4BB6-BFB6-AA1E470B7EF7}"/>
                </a:ext>
              </a:extLst>
            </p:cNvPr>
            <p:cNvSpPr txBox="1"/>
            <p:nvPr/>
          </p:nvSpPr>
          <p:spPr>
            <a:xfrm>
              <a:off x="265043" y="5248726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III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5774" y="2978835"/>
            <a:ext cx="1298712" cy="1285461"/>
            <a:chOff x="145774" y="2978835"/>
            <a:chExt cx="1298712" cy="1285461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EAE76247-ADE9-4801-9898-26D305C20878}"/>
                </a:ext>
              </a:extLst>
            </p:cNvPr>
            <p:cNvSpPr/>
            <p:nvPr/>
          </p:nvSpPr>
          <p:spPr>
            <a:xfrm>
              <a:off x="145774" y="2978835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541D8A-8805-4C10-8F59-77377C0C2989}"/>
                </a:ext>
              </a:extLst>
            </p:cNvPr>
            <p:cNvSpPr txBox="1"/>
            <p:nvPr/>
          </p:nvSpPr>
          <p:spPr>
            <a:xfrm>
              <a:off x="265043" y="3429000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II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1948942" y="3187078"/>
            <a:ext cx="9938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Critical Incident Manager Course</a:t>
            </a: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1948943" y="5001543"/>
            <a:ext cx="11236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Special Municipal Constable Program   </a:t>
            </a: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810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7D8A7C-6236-45D6-8798-7EA7C5667123}"/>
              </a:ext>
            </a:extLst>
          </p:cNvPr>
          <p:cNvSpPr/>
          <p:nvPr/>
        </p:nvSpPr>
        <p:spPr>
          <a:xfrm>
            <a:off x="782053" y="848139"/>
            <a:ext cx="10820224" cy="5412961"/>
          </a:xfrm>
          <a:prstGeom prst="roundRect">
            <a:avLst>
              <a:gd name="adj" fmla="val 3202"/>
            </a:avLst>
          </a:pr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Implementation of Virtual Learning 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B6477A-1218-45B3-A1A0-D91C97663596}"/>
              </a:ext>
            </a:extLst>
          </p:cNvPr>
          <p:cNvGrpSpPr/>
          <p:nvPr/>
        </p:nvGrpSpPr>
        <p:grpSpPr>
          <a:xfrm>
            <a:off x="79513" y="1167009"/>
            <a:ext cx="1417983" cy="1410540"/>
            <a:chOff x="79513" y="1167009"/>
            <a:chExt cx="1417983" cy="141054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6DB264CC-EEB6-4929-B271-3418C92CD073}"/>
                </a:ext>
              </a:extLst>
            </p:cNvPr>
            <p:cNvSpPr/>
            <p:nvPr/>
          </p:nvSpPr>
          <p:spPr>
            <a:xfrm>
              <a:off x="79513" y="1167009"/>
              <a:ext cx="1417983" cy="14105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83CE939-B609-4863-9BFA-F5728BD46EDD}"/>
                </a:ext>
              </a:extLst>
            </p:cNvPr>
            <p:cNvSpPr/>
            <p:nvPr/>
          </p:nvSpPr>
          <p:spPr>
            <a:xfrm>
              <a:off x="145774" y="1231407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8CF59A-6048-4A98-88B7-038CEB04C6DE}"/>
                </a:ext>
              </a:extLst>
            </p:cNvPr>
            <p:cNvSpPr txBox="1"/>
            <p:nvPr/>
          </p:nvSpPr>
          <p:spPr>
            <a:xfrm>
              <a:off x="265043" y="1689471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1948943" y="1372613"/>
            <a:ext cx="91739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Recruit Development Program </a:t>
            </a:r>
            <a:r>
              <a:rPr lang="en-CA" sz="2000" dirty="0"/>
              <a:t>(April 14-16</a:t>
            </a:r>
            <a:r>
              <a:rPr lang="en-CA" sz="2000" baseline="30000" dirty="0"/>
              <a:t>th</a:t>
            </a:r>
            <a:r>
              <a:rPr lang="en-CA" sz="2000" dirty="0"/>
              <a:t>)   </a:t>
            </a:r>
            <a:endParaRPr lang="en-CA" sz="3600" dirty="0"/>
          </a:p>
          <a:p>
            <a:endParaRPr lang="en-CA" sz="3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Class of 20 learners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No group activities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WebEx tutorial sessions for facilitators and learners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Web/teleconference etiquette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932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44CCE7-39B2-484E-B88B-7618EF6FC371}"/>
              </a:ext>
            </a:extLst>
          </p:cNvPr>
          <p:cNvSpPr/>
          <p:nvPr/>
        </p:nvSpPr>
        <p:spPr>
          <a:xfrm>
            <a:off x="0" y="0"/>
            <a:ext cx="12192000" cy="931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60533E-2B4F-4DE0-BE5F-A56A1084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99" y="62138"/>
            <a:ext cx="9005602" cy="6388441"/>
          </a:xfrm>
        </p:spPr>
      </p:pic>
    </p:spTree>
    <p:extLst>
      <p:ext uri="{BB962C8B-B14F-4D97-AF65-F5344CB8AC3E}">
        <p14:creationId xmlns:p14="http://schemas.microsoft.com/office/powerpoint/2010/main" val="3278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7D8A7C-6236-45D6-8798-7EA7C5667123}"/>
              </a:ext>
            </a:extLst>
          </p:cNvPr>
          <p:cNvSpPr/>
          <p:nvPr/>
        </p:nvSpPr>
        <p:spPr>
          <a:xfrm>
            <a:off x="782053" y="848139"/>
            <a:ext cx="10820224" cy="5412961"/>
          </a:xfrm>
          <a:prstGeom prst="roundRect">
            <a:avLst>
              <a:gd name="adj" fmla="val 3202"/>
            </a:avLst>
          </a:prstGeom>
          <a:noFill/>
          <a:ln w="571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Implementation of Virtual Learning 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B66901B-480D-4865-B904-D87EDE7ABA10}"/>
              </a:ext>
            </a:extLst>
          </p:cNvPr>
          <p:cNvGrpSpPr/>
          <p:nvPr/>
        </p:nvGrpSpPr>
        <p:grpSpPr>
          <a:xfrm>
            <a:off x="86138" y="2929501"/>
            <a:ext cx="1417983" cy="1410540"/>
            <a:chOff x="86138" y="2929501"/>
            <a:chExt cx="1417983" cy="141054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5F7D6D8A-4080-4EF6-9BE8-284657722A16}"/>
                </a:ext>
              </a:extLst>
            </p:cNvPr>
            <p:cNvSpPr/>
            <p:nvPr/>
          </p:nvSpPr>
          <p:spPr>
            <a:xfrm>
              <a:off x="86138" y="2929501"/>
              <a:ext cx="1417983" cy="141054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88DFDE7-1B28-4354-A5D8-9AD9C68CEA8A}"/>
                </a:ext>
              </a:extLst>
            </p:cNvPr>
            <p:cNvSpPr/>
            <p:nvPr/>
          </p:nvSpPr>
          <p:spPr>
            <a:xfrm>
              <a:off x="145774" y="2978835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E2159E-0B9F-4DB9-8D57-21C8B32FF4F7}"/>
                </a:ext>
              </a:extLst>
            </p:cNvPr>
            <p:cNvSpPr txBox="1"/>
            <p:nvPr/>
          </p:nvSpPr>
          <p:spPr>
            <a:xfrm>
              <a:off x="265043" y="3429000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2033337" y="1359568"/>
            <a:ext cx="97335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Critical Incident Manager Course </a:t>
            </a:r>
            <a:r>
              <a:rPr lang="en-CA" sz="2000" dirty="0"/>
              <a:t>(April 26 - May 1</a:t>
            </a:r>
            <a:r>
              <a:rPr lang="en-CA" sz="2000" baseline="30000" dirty="0"/>
              <a:t>st</a:t>
            </a:r>
            <a:r>
              <a:rPr lang="en-CA" sz="2000" dirty="0"/>
              <a:t>) </a:t>
            </a: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Class of 6 learners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Scenario-based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WebEx tutorial sessions for facilitators and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Web/teleconference etiquette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Scenario discussion/debriefs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Blended-learning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298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7D8A7C-6236-45D6-8798-7EA7C5667123}"/>
              </a:ext>
            </a:extLst>
          </p:cNvPr>
          <p:cNvSpPr/>
          <p:nvPr/>
        </p:nvSpPr>
        <p:spPr>
          <a:xfrm>
            <a:off x="782053" y="848139"/>
            <a:ext cx="10820224" cy="5412961"/>
          </a:xfrm>
          <a:prstGeom prst="roundRect">
            <a:avLst>
              <a:gd name="adj" fmla="val 3202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Implementation of Virtual Learning 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857BE5-8E34-47BD-8CD0-6B4CA3A9F123}"/>
              </a:ext>
            </a:extLst>
          </p:cNvPr>
          <p:cNvGrpSpPr/>
          <p:nvPr/>
        </p:nvGrpSpPr>
        <p:grpSpPr>
          <a:xfrm>
            <a:off x="86138" y="4714461"/>
            <a:ext cx="1417983" cy="1410540"/>
            <a:chOff x="86138" y="4714461"/>
            <a:chExt cx="1417983" cy="1410540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84EC45A-AF5D-433A-A576-87C8A40277C8}"/>
                </a:ext>
              </a:extLst>
            </p:cNvPr>
            <p:cNvSpPr/>
            <p:nvPr/>
          </p:nvSpPr>
          <p:spPr>
            <a:xfrm>
              <a:off x="86138" y="4714461"/>
              <a:ext cx="1417983" cy="141054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6C26B73-8B9D-433B-AD20-E54414CB7276}"/>
                </a:ext>
              </a:extLst>
            </p:cNvPr>
            <p:cNvSpPr/>
            <p:nvPr/>
          </p:nvSpPr>
          <p:spPr>
            <a:xfrm>
              <a:off x="145774" y="4790662"/>
              <a:ext cx="1298712" cy="1285461"/>
            </a:xfrm>
            <a:prstGeom prst="flowChartConnector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B873D2-ECBC-413B-BD2C-CB773F7714C0}"/>
                </a:ext>
              </a:extLst>
            </p:cNvPr>
            <p:cNvSpPr txBox="1"/>
            <p:nvPr/>
          </p:nvSpPr>
          <p:spPr>
            <a:xfrm>
              <a:off x="265043" y="5248726"/>
              <a:ext cx="106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Phase III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E22E86-88B3-41AC-A4FA-738A338C22DE}"/>
              </a:ext>
            </a:extLst>
          </p:cNvPr>
          <p:cNvSpPr txBox="1"/>
          <p:nvPr/>
        </p:nvSpPr>
        <p:spPr>
          <a:xfrm>
            <a:off x="2033337" y="1359568"/>
            <a:ext cx="10085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Special Municipal Constable Program </a:t>
            </a:r>
            <a:r>
              <a:rPr lang="en-CA" sz="2000" dirty="0"/>
              <a:t>(May 4</a:t>
            </a:r>
            <a:r>
              <a:rPr lang="en-CA" sz="2000" baseline="30000" dirty="0"/>
              <a:t>th</a:t>
            </a:r>
            <a:r>
              <a:rPr lang="en-CA" sz="2000" dirty="0"/>
              <a:t> – Sept </a:t>
            </a:r>
            <a:r>
              <a:rPr lang="en-CA" sz="2000" dirty="0" smtClean="0"/>
              <a:t>25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)</a:t>
            </a:r>
            <a:endParaRPr lang="en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Class of 20 learners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Lots of group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Limitations of WebEx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WebEx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WebEx Training tutorial sessions for facilitators and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Web/teleconference etiquette</a:t>
            </a:r>
          </a:p>
          <a:p>
            <a:r>
              <a:rPr lang="en-CA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17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-3079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Setting Everyone up for Success</a:t>
            </a:r>
          </a:p>
        </p:txBody>
      </p:sp>
      <p:pic>
        <p:nvPicPr>
          <p:cNvPr id="4" name="Picture 3" descr="M:\Everyone\GRAPHICS\vpdCrest\transparent_VPD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0" y="6261100"/>
            <a:ext cx="469900" cy="596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7954699"/>
              </p:ext>
            </p:extLst>
          </p:nvPr>
        </p:nvGraphicFramePr>
        <p:xfrm>
          <a:off x="323850" y="1238249"/>
          <a:ext cx="11563350" cy="470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307</Words>
  <Application>Microsoft Office PowerPoint</Application>
  <PresentationFormat>Widescreen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Everyone up for Success</vt:lpstr>
      <vt:lpstr>Challenges with Transitions </vt:lpstr>
      <vt:lpstr>PowerPoint Presentation</vt:lpstr>
      <vt:lpstr>PowerPoint Presentation</vt:lpstr>
      <vt:lpstr>PowerPoint Presentation</vt:lpstr>
    </vt:vector>
  </TitlesOfParts>
  <Company>Vancouver Police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HONG, Mable</dc:creator>
  <cp:lastModifiedBy>HONG, Mable</cp:lastModifiedBy>
  <cp:revision>140</cp:revision>
  <cp:lastPrinted>2020-01-23T05:48:04Z</cp:lastPrinted>
  <dcterms:created xsi:type="dcterms:W3CDTF">2019-08-02T20:38:33Z</dcterms:created>
  <dcterms:modified xsi:type="dcterms:W3CDTF">2020-09-23T21:40:35Z</dcterms:modified>
</cp:coreProperties>
</file>