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sldIdLst>
    <p:sldId id="268" r:id="rId6"/>
    <p:sldId id="310" r:id="rId7"/>
    <p:sldId id="312" r:id="rId8"/>
    <p:sldId id="311" r:id="rId9"/>
    <p:sldId id="314" r:id="rId10"/>
    <p:sldId id="315" r:id="rId11"/>
    <p:sldId id="316" r:id="rId12"/>
    <p:sldId id="321" r:id="rId13"/>
    <p:sldId id="319"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E5987-B532-4DF8-817C-36E9ED8705BE}" v="8" dt="2020-09-28T19:57:31.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19" autoAdjust="0"/>
  </p:normalViewPr>
  <p:slideViewPr>
    <p:cSldViewPr snapToGrid="0">
      <p:cViewPr varScale="1">
        <p:scale>
          <a:sx n="93" d="100"/>
          <a:sy n="93" d="100"/>
        </p:scale>
        <p:origin x="72"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a Frado" userId="be12731c-4bbd-436e-9f7e-65d369c61926" providerId="ADAL" clId="{759E5987-B532-4DF8-817C-36E9ED8705BE}"/>
    <pc:docChg chg="undo custSel mod addSld delSld modSld addMainMaster">
      <pc:chgData name="Lana Frado" userId="be12731c-4bbd-436e-9f7e-65d369c61926" providerId="ADAL" clId="{759E5987-B532-4DF8-817C-36E9ED8705BE}" dt="2020-09-28T20:11:35.639" v="1002" actId="20577"/>
      <pc:docMkLst>
        <pc:docMk/>
      </pc:docMkLst>
      <pc:sldChg chg="modSp mod">
        <pc:chgData name="Lana Frado" userId="be12731c-4bbd-436e-9f7e-65d369c61926" providerId="ADAL" clId="{759E5987-B532-4DF8-817C-36E9ED8705BE}" dt="2020-09-28T20:11:35.639" v="1002" actId="20577"/>
        <pc:sldMkLst>
          <pc:docMk/>
          <pc:sldMk cId="1477239408" sldId="315"/>
        </pc:sldMkLst>
        <pc:spChg chg="mod">
          <ac:chgData name="Lana Frado" userId="be12731c-4bbd-436e-9f7e-65d369c61926" providerId="ADAL" clId="{759E5987-B532-4DF8-817C-36E9ED8705BE}" dt="2020-09-28T20:11:35.639" v="1002" actId="20577"/>
          <ac:spMkLst>
            <pc:docMk/>
            <pc:sldMk cId="1477239408" sldId="315"/>
            <ac:spMk id="3" creationId="{3B3C1C62-92C5-48BF-A018-4420F4FD9BD6}"/>
          </ac:spMkLst>
        </pc:spChg>
      </pc:sldChg>
      <pc:sldChg chg="addSp modSp new del mod setBg">
        <pc:chgData name="Lana Frado" userId="be12731c-4bbd-436e-9f7e-65d369c61926" providerId="ADAL" clId="{759E5987-B532-4DF8-817C-36E9ED8705BE}" dt="2020-09-28T19:43:57.956" v="4" actId="47"/>
        <pc:sldMkLst>
          <pc:docMk/>
          <pc:sldMk cId="3517217953" sldId="317"/>
        </pc:sldMkLst>
        <pc:spChg chg="mod">
          <ac:chgData name="Lana Frado" userId="be12731c-4bbd-436e-9f7e-65d369c61926" providerId="ADAL" clId="{759E5987-B532-4DF8-817C-36E9ED8705BE}" dt="2020-09-28T19:42:52.323" v="1" actId="26606"/>
          <ac:spMkLst>
            <pc:docMk/>
            <pc:sldMk cId="3517217953" sldId="317"/>
            <ac:spMk id="2" creationId="{48C73AB0-64E3-47C3-9D88-7236ED784AEE}"/>
          </ac:spMkLst>
        </pc:spChg>
        <pc:spChg chg="mod">
          <ac:chgData name="Lana Frado" userId="be12731c-4bbd-436e-9f7e-65d369c61926" providerId="ADAL" clId="{759E5987-B532-4DF8-817C-36E9ED8705BE}" dt="2020-09-28T19:42:52.323" v="1" actId="26606"/>
          <ac:spMkLst>
            <pc:docMk/>
            <pc:sldMk cId="3517217953" sldId="317"/>
            <ac:spMk id="3" creationId="{974E7124-982F-4F43-9DD6-04D42B138A13}"/>
          </ac:spMkLst>
        </pc:spChg>
        <pc:spChg chg="add">
          <ac:chgData name="Lana Frado" userId="be12731c-4bbd-436e-9f7e-65d369c61926" providerId="ADAL" clId="{759E5987-B532-4DF8-817C-36E9ED8705BE}" dt="2020-09-28T19:42:52.323" v="1" actId="26606"/>
          <ac:spMkLst>
            <pc:docMk/>
            <pc:sldMk cId="3517217953" sldId="317"/>
            <ac:spMk id="8" creationId="{3558DB37-9FEE-48A2-8578-ED0401573943}"/>
          </ac:spMkLst>
        </pc:spChg>
        <pc:spChg chg="add">
          <ac:chgData name="Lana Frado" userId="be12731c-4bbd-436e-9f7e-65d369c61926" providerId="ADAL" clId="{759E5987-B532-4DF8-817C-36E9ED8705BE}" dt="2020-09-28T19:42:52.323" v="1" actId="26606"/>
          <ac:spMkLst>
            <pc:docMk/>
            <pc:sldMk cId="3517217953" sldId="317"/>
            <ac:spMk id="10" creationId="{5F7FCCA6-00E2-4F74-A105-0D769872F243}"/>
          </ac:spMkLst>
        </pc:spChg>
        <pc:spChg chg="add">
          <ac:chgData name="Lana Frado" userId="be12731c-4bbd-436e-9f7e-65d369c61926" providerId="ADAL" clId="{759E5987-B532-4DF8-817C-36E9ED8705BE}" dt="2020-09-28T19:42:52.323" v="1" actId="26606"/>
          <ac:spMkLst>
            <pc:docMk/>
            <pc:sldMk cId="3517217953" sldId="317"/>
            <ac:spMk id="12" creationId="{359CEC61-F44B-43B3-B40F-AE38C5AF1D5F}"/>
          </ac:spMkLst>
        </pc:spChg>
      </pc:sldChg>
      <pc:sldChg chg="addSp delSp modSp add del mod setBg">
        <pc:chgData name="Lana Frado" userId="be12731c-4bbd-436e-9f7e-65d369c61926" providerId="ADAL" clId="{759E5987-B532-4DF8-817C-36E9ED8705BE}" dt="2020-09-28T19:48:10.976" v="29" actId="47"/>
        <pc:sldMkLst>
          <pc:docMk/>
          <pc:sldMk cId="1435707174" sldId="318"/>
        </pc:sldMkLst>
        <pc:spChg chg="add del mod">
          <ac:chgData name="Lana Frado" userId="be12731c-4bbd-436e-9f7e-65d369c61926" providerId="ADAL" clId="{759E5987-B532-4DF8-817C-36E9ED8705BE}" dt="2020-09-28T19:45:46.480" v="11" actId="767"/>
          <ac:spMkLst>
            <pc:docMk/>
            <pc:sldMk cId="1435707174" sldId="318"/>
            <ac:spMk id="2" creationId="{6EAA315A-74D2-451F-911B-61911C82596B}"/>
          </ac:spMkLst>
        </pc:spChg>
        <pc:spChg chg="mod">
          <ac:chgData name="Lana Frado" userId="be12731c-4bbd-436e-9f7e-65d369c61926" providerId="ADAL" clId="{759E5987-B532-4DF8-817C-36E9ED8705BE}" dt="2020-09-28T19:47:37.131" v="26" actId="27636"/>
          <ac:spMkLst>
            <pc:docMk/>
            <pc:sldMk cId="1435707174" sldId="318"/>
            <ac:spMk id="4" creationId="{FEC61B8D-D675-45B9-9325-1EBDB2B18F59}"/>
          </ac:spMkLst>
        </pc:spChg>
        <pc:spChg chg="add del">
          <ac:chgData name="Lana Frado" userId="be12731c-4bbd-436e-9f7e-65d369c61926" providerId="ADAL" clId="{759E5987-B532-4DF8-817C-36E9ED8705BE}" dt="2020-09-28T19:44:46.537" v="6" actId="26606"/>
          <ac:spMkLst>
            <pc:docMk/>
            <pc:sldMk cId="1435707174" sldId="318"/>
            <ac:spMk id="11" creationId="{3203F60C-9A8D-4AC7-8496-C4D53EDA98CF}"/>
          </ac:spMkLst>
        </pc:spChg>
        <pc:spChg chg="add del">
          <ac:chgData name="Lana Frado" userId="be12731c-4bbd-436e-9f7e-65d369c61926" providerId="ADAL" clId="{759E5987-B532-4DF8-817C-36E9ED8705BE}" dt="2020-09-28T19:45:26.759" v="8" actId="26606"/>
          <ac:spMkLst>
            <pc:docMk/>
            <pc:sldMk cId="1435707174" sldId="318"/>
            <ac:spMk id="13" creationId="{7F57BEA8-497D-4AA8-8A18-BDCD696B25FE}"/>
          </ac:spMkLst>
        </pc:spChg>
        <pc:spChg chg="add del">
          <ac:chgData name="Lana Frado" userId="be12731c-4bbd-436e-9f7e-65d369c61926" providerId="ADAL" clId="{759E5987-B532-4DF8-817C-36E9ED8705BE}" dt="2020-09-28T19:44:46.537" v="6" actId="26606"/>
          <ac:spMkLst>
            <pc:docMk/>
            <pc:sldMk cId="1435707174" sldId="318"/>
            <ac:spMk id="14" creationId="{42A5316D-ED2F-4F89-B4B4-8D9240B1A348}"/>
          </ac:spMkLst>
        </pc:spChg>
        <pc:spChg chg="add del">
          <ac:chgData name="Lana Frado" userId="be12731c-4bbd-436e-9f7e-65d369c61926" providerId="ADAL" clId="{759E5987-B532-4DF8-817C-36E9ED8705BE}" dt="2020-09-28T19:47:26.016" v="23" actId="26606"/>
          <ac:spMkLst>
            <pc:docMk/>
            <pc:sldMk cId="1435707174" sldId="318"/>
            <ac:spMk id="19" creationId="{42A5316D-ED2F-4F89-B4B4-8D9240B1A348}"/>
          </ac:spMkLst>
        </pc:spChg>
        <pc:spChg chg="add del mod">
          <ac:chgData name="Lana Frado" userId="be12731c-4bbd-436e-9f7e-65d369c61926" providerId="ADAL" clId="{759E5987-B532-4DF8-817C-36E9ED8705BE}" dt="2020-09-28T19:47:26.016" v="23" actId="26606"/>
          <ac:spMkLst>
            <pc:docMk/>
            <pc:sldMk cId="1435707174" sldId="318"/>
            <ac:spMk id="20" creationId="{3203F60C-9A8D-4AC7-8496-C4D53EDA98CF}"/>
          </ac:spMkLst>
        </pc:spChg>
        <pc:spChg chg="add del">
          <ac:chgData name="Lana Frado" userId="be12731c-4bbd-436e-9f7e-65d369c61926" providerId="ADAL" clId="{759E5987-B532-4DF8-817C-36E9ED8705BE}" dt="2020-09-28T19:46:44.719" v="16" actId="26606"/>
          <ac:spMkLst>
            <pc:docMk/>
            <pc:sldMk cId="1435707174" sldId="318"/>
            <ac:spMk id="28" creationId="{7F57BEA8-497D-4AA8-8A18-BDCD696B25FE}"/>
          </ac:spMkLst>
        </pc:spChg>
        <pc:spChg chg="add del">
          <ac:chgData name="Lana Frado" userId="be12731c-4bbd-436e-9f7e-65d369c61926" providerId="ADAL" clId="{759E5987-B532-4DF8-817C-36E9ED8705BE}" dt="2020-09-28T19:46:50.817" v="18" actId="26606"/>
          <ac:spMkLst>
            <pc:docMk/>
            <pc:sldMk cId="1435707174" sldId="318"/>
            <ac:spMk id="34" creationId="{73DE2CFE-42F2-48F0-8706-5264E012B10C}"/>
          </ac:spMkLst>
        </pc:spChg>
        <pc:spChg chg="add del">
          <ac:chgData name="Lana Frado" userId="be12731c-4bbd-436e-9f7e-65d369c61926" providerId="ADAL" clId="{759E5987-B532-4DF8-817C-36E9ED8705BE}" dt="2020-09-28T19:46:50.817" v="18" actId="26606"/>
          <ac:spMkLst>
            <pc:docMk/>
            <pc:sldMk cId="1435707174" sldId="318"/>
            <ac:spMk id="35" creationId="{3203F60C-9A8D-4AC7-8496-C4D53EDA98CF}"/>
          </ac:spMkLst>
        </pc:spChg>
        <pc:spChg chg="add del">
          <ac:chgData name="Lana Frado" userId="be12731c-4bbd-436e-9f7e-65d369c61926" providerId="ADAL" clId="{759E5987-B532-4DF8-817C-36E9ED8705BE}" dt="2020-09-28T19:47:12.985" v="20" actId="26606"/>
          <ac:spMkLst>
            <pc:docMk/>
            <pc:sldMk cId="1435707174" sldId="318"/>
            <ac:spMk id="37" creationId="{B0792D4F-247E-46FE-85FC-881DEFA41D94}"/>
          </ac:spMkLst>
        </pc:spChg>
        <pc:spChg chg="add del">
          <ac:chgData name="Lana Frado" userId="be12731c-4bbd-436e-9f7e-65d369c61926" providerId="ADAL" clId="{759E5987-B532-4DF8-817C-36E9ED8705BE}" dt="2020-09-28T19:47:12.985" v="20" actId="26606"/>
          <ac:spMkLst>
            <pc:docMk/>
            <pc:sldMk cId="1435707174" sldId="318"/>
            <ac:spMk id="39" creationId="{3203F60C-9A8D-4AC7-8496-C4D53EDA98CF}"/>
          </ac:spMkLst>
        </pc:spChg>
        <pc:spChg chg="add del">
          <ac:chgData name="Lana Frado" userId="be12731c-4bbd-436e-9f7e-65d369c61926" providerId="ADAL" clId="{759E5987-B532-4DF8-817C-36E9ED8705BE}" dt="2020-09-28T19:47:25.819" v="22" actId="26606"/>
          <ac:spMkLst>
            <pc:docMk/>
            <pc:sldMk cId="1435707174" sldId="318"/>
            <ac:spMk id="41" creationId="{2550BE34-C2B8-49B8-8519-67A8CAD51AE9}"/>
          </ac:spMkLst>
        </pc:spChg>
        <pc:spChg chg="add del">
          <ac:chgData name="Lana Frado" userId="be12731c-4bbd-436e-9f7e-65d369c61926" providerId="ADAL" clId="{759E5987-B532-4DF8-817C-36E9ED8705BE}" dt="2020-09-28T19:47:25.819" v="22" actId="26606"/>
          <ac:spMkLst>
            <pc:docMk/>
            <pc:sldMk cId="1435707174" sldId="318"/>
            <ac:spMk id="42" creationId="{A7457DD9-5A45-400A-AB4B-4B4EDECA25F1}"/>
          </ac:spMkLst>
        </pc:spChg>
        <pc:spChg chg="add del">
          <ac:chgData name="Lana Frado" userId="be12731c-4bbd-436e-9f7e-65d369c61926" providerId="ADAL" clId="{759E5987-B532-4DF8-817C-36E9ED8705BE}" dt="2020-09-28T19:47:25.819" v="22" actId="26606"/>
          <ac:spMkLst>
            <pc:docMk/>
            <pc:sldMk cId="1435707174" sldId="318"/>
            <ac:spMk id="43" creationId="{441CF7D6-A660-431A-B0BB-140A0D5556B6}"/>
          </ac:spMkLst>
        </pc:spChg>
        <pc:spChg chg="add del">
          <ac:chgData name="Lana Frado" userId="be12731c-4bbd-436e-9f7e-65d369c61926" providerId="ADAL" clId="{759E5987-B532-4DF8-817C-36E9ED8705BE}" dt="2020-09-28T19:47:25.819" v="22" actId="26606"/>
          <ac:spMkLst>
            <pc:docMk/>
            <pc:sldMk cId="1435707174" sldId="318"/>
            <ac:spMk id="44" creationId="{0570A85B-3810-4F95-97B0-CBF4CCDB381C}"/>
          </ac:spMkLst>
        </pc:spChg>
        <pc:spChg chg="add del">
          <ac:chgData name="Lana Frado" userId="be12731c-4bbd-436e-9f7e-65d369c61926" providerId="ADAL" clId="{759E5987-B532-4DF8-817C-36E9ED8705BE}" dt="2020-09-28T19:47:25.819" v="22" actId="26606"/>
          <ac:spMkLst>
            <pc:docMk/>
            <pc:sldMk cId="1435707174" sldId="318"/>
            <ac:spMk id="45" creationId="{3203F60C-9A8D-4AC7-8496-C4D53EDA98CF}"/>
          </ac:spMkLst>
        </pc:spChg>
        <pc:spChg chg="add">
          <ac:chgData name="Lana Frado" userId="be12731c-4bbd-436e-9f7e-65d369c61926" providerId="ADAL" clId="{759E5987-B532-4DF8-817C-36E9ED8705BE}" dt="2020-09-28T19:47:26.016" v="23" actId="26606"/>
          <ac:spMkLst>
            <pc:docMk/>
            <pc:sldMk cId="1435707174" sldId="318"/>
            <ac:spMk id="48" creationId="{7F57BEA8-497D-4AA8-8A18-BDCD696B25FE}"/>
          </ac:spMkLst>
        </pc:spChg>
        <pc:graphicFrameChg chg="add del mod modGraphic">
          <ac:chgData name="Lana Frado" userId="be12731c-4bbd-436e-9f7e-65d369c61926" providerId="ADAL" clId="{759E5987-B532-4DF8-817C-36E9ED8705BE}" dt="2020-09-28T19:45:26.775" v="9" actId="26606"/>
          <ac:graphicFrameMkLst>
            <pc:docMk/>
            <pc:sldMk cId="1435707174" sldId="318"/>
            <ac:graphicFrameMk id="6" creationId="{460022FC-0631-4571-B985-8E812790E64B}"/>
          </ac:graphicFrameMkLst>
        </pc:graphicFrameChg>
        <pc:graphicFrameChg chg="add del">
          <ac:chgData name="Lana Frado" userId="be12731c-4bbd-436e-9f7e-65d369c61926" providerId="ADAL" clId="{759E5987-B532-4DF8-817C-36E9ED8705BE}" dt="2020-09-28T19:44:46.537" v="6" actId="26606"/>
          <ac:graphicFrameMkLst>
            <pc:docMk/>
            <pc:sldMk cId="1435707174" sldId="318"/>
            <ac:graphicFrameMk id="9" creationId="{460022FC-0631-4571-B985-8E812790E64B}"/>
          </ac:graphicFrameMkLst>
        </pc:graphicFrameChg>
        <pc:graphicFrameChg chg="add mod modGraphic">
          <ac:chgData name="Lana Frado" userId="be12731c-4bbd-436e-9f7e-65d369c61926" providerId="ADAL" clId="{759E5987-B532-4DF8-817C-36E9ED8705BE}" dt="2020-09-28T19:47:26.016" v="23" actId="26606"/>
          <ac:graphicFrameMkLst>
            <pc:docMk/>
            <pc:sldMk cId="1435707174" sldId="318"/>
            <ac:graphicFrameMk id="21" creationId="{460022FC-0631-4571-B985-8E812790E64B}"/>
          </ac:graphicFrameMkLst>
        </pc:graphicFrameChg>
        <pc:cxnChg chg="add del">
          <ac:chgData name="Lana Frado" userId="be12731c-4bbd-436e-9f7e-65d369c61926" providerId="ADAL" clId="{759E5987-B532-4DF8-817C-36E9ED8705BE}" dt="2020-09-28T19:45:26.759" v="8" actId="26606"/>
          <ac:cxnSpMkLst>
            <pc:docMk/>
            <pc:sldMk cId="1435707174" sldId="318"/>
            <ac:cxnSpMk id="8" creationId="{D2E961F1-4A28-4A5F-BBD4-6E400E5E6C75}"/>
          </ac:cxnSpMkLst>
        </pc:cxnChg>
        <pc:cxnChg chg="add del">
          <ac:chgData name="Lana Frado" userId="be12731c-4bbd-436e-9f7e-65d369c61926" providerId="ADAL" clId="{759E5987-B532-4DF8-817C-36E9ED8705BE}" dt="2020-09-28T19:45:26.759" v="8" actId="26606"/>
          <ac:cxnSpMkLst>
            <pc:docMk/>
            <pc:sldMk cId="1435707174" sldId="318"/>
            <ac:cxnSpMk id="15" creationId="{A82415D3-DDE5-4D63-8CB3-23A5EC581B27}"/>
          </ac:cxnSpMkLst>
        </pc:cxnChg>
        <pc:cxnChg chg="add del">
          <ac:chgData name="Lana Frado" userId="be12731c-4bbd-436e-9f7e-65d369c61926" providerId="ADAL" clId="{759E5987-B532-4DF8-817C-36E9ED8705BE}" dt="2020-09-28T19:45:26.759" v="8" actId="26606"/>
          <ac:cxnSpMkLst>
            <pc:docMk/>
            <pc:sldMk cId="1435707174" sldId="318"/>
            <ac:cxnSpMk id="17" creationId="{AD7193FB-6AE6-4B3B-8F89-56B55DD63B4D}"/>
          </ac:cxnSpMkLst>
        </pc:cxnChg>
        <pc:cxnChg chg="add del">
          <ac:chgData name="Lana Frado" userId="be12731c-4bbd-436e-9f7e-65d369c61926" providerId="ADAL" clId="{759E5987-B532-4DF8-817C-36E9ED8705BE}" dt="2020-09-28T19:46:44.719" v="16" actId="26606"/>
          <ac:cxnSpMkLst>
            <pc:docMk/>
            <pc:sldMk cId="1435707174" sldId="318"/>
            <ac:cxnSpMk id="26" creationId="{D2E961F1-4A28-4A5F-BBD4-6E400E5E6C75}"/>
          </ac:cxnSpMkLst>
        </pc:cxnChg>
        <pc:cxnChg chg="add del">
          <ac:chgData name="Lana Frado" userId="be12731c-4bbd-436e-9f7e-65d369c61926" providerId="ADAL" clId="{759E5987-B532-4DF8-817C-36E9ED8705BE}" dt="2020-09-28T19:46:44.719" v="16" actId="26606"/>
          <ac:cxnSpMkLst>
            <pc:docMk/>
            <pc:sldMk cId="1435707174" sldId="318"/>
            <ac:cxnSpMk id="30" creationId="{A82415D3-DDE5-4D63-8CB3-23A5EC581B27}"/>
          </ac:cxnSpMkLst>
        </pc:cxnChg>
        <pc:cxnChg chg="add del">
          <ac:chgData name="Lana Frado" userId="be12731c-4bbd-436e-9f7e-65d369c61926" providerId="ADAL" clId="{759E5987-B532-4DF8-817C-36E9ED8705BE}" dt="2020-09-28T19:46:44.719" v="16" actId="26606"/>
          <ac:cxnSpMkLst>
            <pc:docMk/>
            <pc:sldMk cId="1435707174" sldId="318"/>
            <ac:cxnSpMk id="32" creationId="{AD7193FB-6AE6-4B3B-8F89-56B55DD63B4D}"/>
          </ac:cxnSpMkLst>
        </pc:cxnChg>
        <pc:cxnChg chg="add del">
          <ac:chgData name="Lana Frado" userId="be12731c-4bbd-436e-9f7e-65d369c61926" providerId="ADAL" clId="{759E5987-B532-4DF8-817C-36E9ED8705BE}" dt="2020-09-28T19:47:12.985" v="20" actId="26606"/>
          <ac:cxnSpMkLst>
            <pc:docMk/>
            <pc:sldMk cId="1435707174" sldId="318"/>
            <ac:cxnSpMk id="38" creationId="{CE272F12-AF86-441A-BC1B-C014BBBF85B5}"/>
          </ac:cxnSpMkLst>
        </pc:cxnChg>
        <pc:cxnChg chg="add">
          <ac:chgData name="Lana Frado" userId="be12731c-4bbd-436e-9f7e-65d369c61926" providerId="ADAL" clId="{759E5987-B532-4DF8-817C-36E9ED8705BE}" dt="2020-09-28T19:47:26.016" v="23" actId="26606"/>
          <ac:cxnSpMkLst>
            <pc:docMk/>
            <pc:sldMk cId="1435707174" sldId="318"/>
            <ac:cxnSpMk id="47" creationId="{D2E961F1-4A28-4A5F-BBD4-6E400E5E6C75}"/>
          </ac:cxnSpMkLst>
        </pc:cxnChg>
        <pc:cxnChg chg="add">
          <ac:chgData name="Lana Frado" userId="be12731c-4bbd-436e-9f7e-65d369c61926" providerId="ADAL" clId="{759E5987-B532-4DF8-817C-36E9ED8705BE}" dt="2020-09-28T19:47:26.016" v="23" actId="26606"/>
          <ac:cxnSpMkLst>
            <pc:docMk/>
            <pc:sldMk cId="1435707174" sldId="318"/>
            <ac:cxnSpMk id="49" creationId="{A82415D3-DDE5-4D63-8CB3-23A5EC581B27}"/>
          </ac:cxnSpMkLst>
        </pc:cxnChg>
        <pc:cxnChg chg="add">
          <ac:chgData name="Lana Frado" userId="be12731c-4bbd-436e-9f7e-65d369c61926" providerId="ADAL" clId="{759E5987-B532-4DF8-817C-36E9ED8705BE}" dt="2020-09-28T19:47:26.016" v="23" actId="26606"/>
          <ac:cxnSpMkLst>
            <pc:docMk/>
            <pc:sldMk cId="1435707174" sldId="318"/>
            <ac:cxnSpMk id="50" creationId="{AD7193FB-6AE6-4B3B-8F89-56B55DD63B4D}"/>
          </ac:cxnSpMkLst>
        </pc:cxnChg>
      </pc:sldChg>
      <pc:sldChg chg="addSp delSp modSp add mod">
        <pc:chgData name="Lana Frado" userId="be12731c-4bbd-436e-9f7e-65d369c61926" providerId="ADAL" clId="{759E5987-B532-4DF8-817C-36E9ED8705BE}" dt="2020-09-28T19:49:37.687" v="46" actId="767"/>
        <pc:sldMkLst>
          <pc:docMk/>
          <pc:sldMk cId="3135318938" sldId="319"/>
        </pc:sldMkLst>
        <pc:spChg chg="add del mod">
          <ac:chgData name="Lana Frado" userId="be12731c-4bbd-436e-9f7e-65d369c61926" providerId="ADAL" clId="{759E5987-B532-4DF8-817C-36E9ED8705BE}" dt="2020-09-28T19:49:37.687" v="46" actId="767"/>
          <ac:spMkLst>
            <pc:docMk/>
            <pc:sldMk cId="3135318938" sldId="319"/>
            <ac:spMk id="2" creationId="{E773E6CC-D177-4459-8F46-5AADC26BC7DF}"/>
          </ac:spMkLst>
        </pc:spChg>
      </pc:sldChg>
      <pc:sldChg chg="addSp delSp modSp new mod setBg setClrOvrMap">
        <pc:chgData name="Lana Frado" userId="be12731c-4bbd-436e-9f7e-65d369c61926" providerId="ADAL" clId="{759E5987-B532-4DF8-817C-36E9ED8705BE}" dt="2020-09-28T19:57:40.001" v="277" actId="1076"/>
        <pc:sldMkLst>
          <pc:docMk/>
          <pc:sldMk cId="1943159779" sldId="320"/>
        </pc:sldMkLst>
        <pc:spChg chg="mod">
          <ac:chgData name="Lana Frado" userId="be12731c-4bbd-436e-9f7e-65d369c61926" providerId="ADAL" clId="{759E5987-B532-4DF8-817C-36E9ED8705BE}" dt="2020-09-28T19:57:20.997" v="273" actId="26606"/>
          <ac:spMkLst>
            <pc:docMk/>
            <pc:sldMk cId="1943159779" sldId="320"/>
            <ac:spMk id="2" creationId="{B0A179AA-03DA-4A84-89F1-AA5F9AE6AC7F}"/>
          </ac:spMkLst>
        </pc:spChg>
        <pc:spChg chg="del">
          <ac:chgData name="Lana Frado" userId="be12731c-4bbd-436e-9f7e-65d369c61926" providerId="ADAL" clId="{759E5987-B532-4DF8-817C-36E9ED8705BE}" dt="2020-09-28T19:54:53.018" v="56" actId="26606"/>
          <ac:spMkLst>
            <pc:docMk/>
            <pc:sldMk cId="1943159779" sldId="320"/>
            <ac:spMk id="3" creationId="{E9EA9F23-AECF-4E26-A4FE-B8362D740E0D}"/>
          </ac:spMkLst>
        </pc:spChg>
        <pc:spChg chg="add del">
          <ac:chgData name="Lana Frado" userId="be12731c-4bbd-436e-9f7e-65d369c61926" providerId="ADAL" clId="{759E5987-B532-4DF8-817C-36E9ED8705BE}" dt="2020-09-28T19:56:23.374" v="247" actId="26606"/>
          <ac:spMkLst>
            <pc:docMk/>
            <pc:sldMk cId="1943159779" sldId="320"/>
            <ac:spMk id="8" creationId="{39E3965E-AC41-4711-9D10-E25ABB132D86}"/>
          </ac:spMkLst>
        </pc:spChg>
        <pc:spChg chg="add del">
          <ac:chgData name="Lana Frado" userId="be12731c-4bbd-436e-9f7e-65d369c61926" providerId="ADAL" clId="{759E5987-B532-4DF8-817C-36E9ED8705BE}" dt="2020-09-28T19:56:23.374" v="247" actId="26606"/>
          <ac:spMkLst>
            <pc:docMk/>
            <pc:sldMk cId="1943159779" sldId="320"/>
            <ac:spMk id="12" creationId="{8C6E698C-8155-4B8B-BDC9-B7299772B509}"/>
          </ac:spMkLst>
        </pc:spChg>
        <pc:spChg chg="add del">
          <ac:chgData name="Lana Frado" userId="be12731c-4bbd-436e-9f7e-65d369c61926" providerId="ADAL" clId="{759E5987-B532-4DF8-817C-36E9ED8705BE}" dt="2020-09-28T19:56:23.374" v="247" actId="26606"/>
          <ac:spMkLst>
            <pc:docMk/>
            <pc:sldMk cId="1943159779" sldId="320"/>
            <ac:spMk id="14" creationId="{0EEF5601-A8BC-411D-AA64-3E79320BA122}"/>
          </ac:spMkLst>
        </pc:spChg>
        <pc:spChg chg="add del">
          <ac:chgData name="Lana Frado" userId="be12731c-4bbd-436e-9f7e-65d369c61926" providerId="ADAL" clId="{759E5987-B532-4DF8-817C-36E9ED8705BE}" dt="2020-09-28T19:56:23.358" v="246" actId="26606"/>
          <ac:spMkLst>
            <pc:docMk/>
            <pc:sldMk cId="1943159779" sldId="320"/>
            <ac:spMk id="19" creationId="{39E3965E-AC41-4711-9D10-E25ABB132D86}"/>
          </ac:spMkLst>
        </pc:spChg>
        <pc:spChg chg="add del">
          <ac:chgData name="Lana Frado" userId="be12731c-4bbd-436e-9f7e-65d369c61926" providerId="ADAL" clId="{759E5987-B532-4DF8-817C-36E9ED8705BE}" dt="2020-09-28T19:56:23.358" v="246" actId="26606"/>
          <ac:spMkLst>
            <pc:docMk/>
            <pc:sldMk cId="1943159779" sldId="320"/>
            <ac:spMk id="23" creationId="{FBDCECDC-EEE3-4128-AA5E-82A8C08796E8}"/>
          </ac:spMkLst>
        </pc:spChg>
        <pc:spChg chg="add del">
          <ac:chgData name="Lana Frado" userId="be12731c-4bbd-436e-9f7e-65d369c61926" providerId="ADAL" clId="{759E5987-B532-4DF8-817C-36E9ED8705BE}" dt="2020-09-28T19:56:23.358" v="246" actId="26606"/>
          <ac:spMkLst>
            <pc:docMk/>
            <pc:sldMk cId="1943159779" sldId="320"/>
            <ac:spMk id="25" creationId="{4260EDE0-989C-4E16-AF94-F652294D828E}"/>
          </ac:spMkLst>
        </pc:spChg>
        <pc:spChg chg="add del">
          <ac:chgData name="Lana Frado" userId="be12731c-4bbd-436e-9f7e-65d369c61926" providerId="ADAL" clId="{759E5987-B532-4DF8-817C-36E9ED8705BE}" dt="2020-09-28T19:57:00.105" v="267" actId="26606"/>
          <ac:spMkLst>
            <pc:docMk/>
            <pc:sldMk cId="1943159779" sldId="320"/>
            <ac:spMk id="27" creationId="{B624C8D3-B9AD-4F4F-8554-4EAF3724DBCE}"/>
          </ac:spMkLst>
        </pc:spChg>
        <pc:spChg chg="add del">
          <ac:chgData name="Lana Frado" userId="be12731c-4bbd-436e-9f7e-65d369c61926" providerId="ADAL" clId="{759E5987-B532-4DF8-817C-36E9ED8705BE}" dt="2020-09-28T19:57:00.105" v="267" actId="26606"/>
          <ac:spMkLst>
            <pc:docMk/>
            <pc:sldMk cId="1943159779" sldId="320"/>
            <ac:spMk id="28" creationId="{39E3965E-AC41-4711-9D10-E25ABB132D86}"/>
          </ac:spMkLst>
        </pc:spChg>
        <pc:spChg chg="add del">
          <ac:chgData name="Lana Frado" userId="be12731c-4bbd-436e-9f7e-65d369c61926" providerId="ADAL" clId="{759E5987-B532-4DF8-817C-36E9ED8705BE}" dt="2020-09-28T19:57:00.105" v="267" actId="26606"/>
          <ac:spMkLst>
            <pc:docMk/>
            <pc:sldMk cId="1943159779" sldId="320"/>
            <ac:spMk id="30" creationId="{8C6E698C-8155-4B8B-BDC9-B7299772B509}"/>
          </ac:spMkLst>
        </pc:spChg>
        <pc:spChg chg="add del">
          <ac:chgData name="Lana Frado" userId="be12731c-4bbd-436e-9f7e-65d369c61926" providerId="ADAL" clId="{759E5987-B532-4DF8-817C-36E9ED8705BE}" dt="2020-09-28T19:57:20.997" v="273" actId="26606"/>
          <ac:spMkLst>
            <pc:docMk/>
            <pc:sldMk cId="1943159779" sldId="320"/>
            <ac:spMk id="36" creationId="{39E3965E-AC41-4711-9D10-E25ABB132D86}"/>
          </ac:spMkLst>
        </pc:spChg>
        <pc:spChg chg="add del">
          <ac:chgData name="Lana Frado" userId="be12731c-4bbd-436e-9f7e-65d369c61926" providerId="ADAL" clId="{759E5987-B532-4DF8-817C-36E9ED8705BE}" dt="2020-09-28T19:57:20.997" v="273" actId="26606"/>
          <ac:spMkLst>
            <pc:docMk/>
            <pc:sldMk cId="1943159779" sldId="320"/>
            <ac:spMk id="40" creationId="{8C6E698C-8155-4B8B-BDC9-B7299772B509}"/>
          </ac:spMkLst>
        </pc:spChg>
        <pc:spChg chg="add del">
          <ac:chgData name="Lana Frado" userId="be12731c-4bbd-436e-9f7e-65d369c61926" providerId="ADAL" clId="{759E5987-B532-4DF8-817C-36E9ED8705BE}" dt="2020-09-28T19:57:20.997" v="273" actId="26606"/>
          <ac:spMkLst>
            <pc:docMk/>
            <pc:sldMk cId="1943159779" sldId="320"/>
            <ac:spMk id="42" creationId="{49F70B3C-65FD-433A-9470-31290CE5B9CF}"/>
          </ac:spMkLst>
        </pc:spChg>
        <pc:spChg chg="add del">
          <ac:chgData name="Lana Frado" userId="be12731c-4bbd-436e-9f7e-65d369c61926" providerId="ADAL" clId="{759E5987-B532-4DF8-817C-36E9ED8705BE}" dt="2020-09-28T19:57:20.997" v="273" actId="26606"/>
          <ac:spMkLst>
            <pc:docMk/>
            <pc:sldMk cId="1943159779" sldId="320"/>
            <ac:spMk id="44" creationId="{02A77498-E379-4BB1-A732-752AD4695749}"/>
          </ac:spMkLst>
        </pc:spChg>
        <pc:spChg chg="add">
          <ac:chgData name="Lana Frado" userId="be12731c-4bbd-436e-9f7e-65d369c61926" providerId="ADAL" clId="{759E5987-B532-4DF8-817C-36E9ED8705BE}" dt="2020-09-28T19:57:20.997" v="273" actId="26606"/>
          <ac:spMkLst>
            <pc:docMk/>
            <pc:sldMk cId="1943159779" sldId="320"/>
            <ac:spMk id="49" creationId="{39E3965E-AC41-4711-9D10-E25ABB132D86}"/>
          </ac:spMkLst>
        </pc:spChg>
        <pc:spChg chg="add">
          <ac:chgData name="Lana Frado" userId="be12731c-4bbd-436e-9f7e-65d369c61926" providerId="ADAL" clId="{759E5987-B532-4DF8-817C-36E9ED8705BE}" dt="2020-09-28T19:57:20.997" v="273" actId="26606"/>
          <ac:spMkLst>
            <pc:docMk/>
            <pc:sldMk cId="1943159779" sldId="320"/>
            <ac:spMk id="53" creationId="{8C6E698C-8155-4B8B-BDC9-B7299772B509}"/>
          </ac:spMkLst>
        </pc:spChg>
        <pc:spChg chg="add">
          <ac:chgData name="Lana Frado" userId="be12731c-4bbd-436e-9f7e-65d369c61926" providerId="ADAL" clId="{759E5987-B532-4DF8-817C-36E9ED8705BE}" dt="2020-09-28T19:57:20.997" v="273" actId="26606"/>
          <ac:spMkLst>
            <pc:docMk/>
            <pc:sldMk cId="1943159779" sldId="320"/>
            <ac:spMk id="57" creationId="{8D60EC1B-554F-47EF-839A-BAAD858F6666}"/>
          </ac:spMkLst>
        </pc:spChg>
        <pc:picChg chg="add del mod">
          <ac:chgData name="Lana Frado" userId="be12731c-4bbd-436e-9f7e-65d369c61926" providerId="ADAL" clId="{759E5987-B532-4DF8-817C-36E9ED8705BE}" dt="2020-09-28T19:57:15.851" v="272"/>
          <ac:picMkLst>
            <pc:docMk/>
            <pc:sldMk cId="1943159779" sldId="320"/>
            <ac:picMk id="5" creationId="{018A6625-533F-423B-BDC7-06FD08145D56}"/>
          </ac:picMkLst>
        </pc:picChg>
        <pc:picChg chg="add mod">
          <ac:chgData name="Lana Frado" userId="be12731c-4bbd-436e-9f7e-65d369c61926" providerId="ADAL" clId="{759E5987-B532-4DF8-817C-36E9ED8705BE}" dt="2020-09-28T19:57:40.001" v="277" actId="1076"/>
          <ac:picMkLst>
            <pc:docMk/>
            <pc:sldMk cId="1943159779" sldId="320"/>
            <ac:picMk id="7" creationId="{2CA04ECA-2940-4C93-B889-7972F470E9B2}"/>
          </ac:picMkLst>
        </pc:picChg>
        <pc:cxnChg chg="add del">
          <ac:chgData name="Lana Frado" userId="be12731c-4bbd-436e-9f7e-65d369c61926" providerId="ADAL" clId="{759E5987-B532-4DF8-817C-36E9ED8705BE}" dt="2020-09-28T19:56:23.374" v="247" actId="26606"/>
          <ac:cxnSpMkLst>
            <pc:docMk/>
            <pc:sldMk cId="1943159779" sldId="320"/>
            <ac:cxnSpMk id="10" creationId="{1F5DC8C3-BA5F-4EED-BB9A-A14272BD82A1}"/>
          </ac:cxnSpMkLst>
        </pc:cxnChg>
        <pc:cxnChg chg="add del">
          <ac:chgData name="Lana Frado" userId="be12731c-4bbd-436e-9f7e-65d369c61926" providerId="ADAL" clId="{759E5987-B532-4DF8-817C-36E9ED8705BE}" dt="2020-09-28T19:56:23.358" v="246" actId="26606"/>
          <ac:cxnSpMkLst>
            <pc:docMk/>
            <pc:sldMk cId="1943159779" sldId="320"/>
            <ac:cxnSpMk id="21" creationId="{1F5DC8C3-BA5F-4EED-BB9A-A14272BD82A1}"/>
          </ac:cxnSpMkLst>
        </pc:cxnChg>
        <pc:cxnChg chg="add del">
          <ac:chgData name="Lana Frado" userId="be12731c-4bbd-436e-9f7e-65d369c61926" providerId="ADAL" clId="{759E5987-B532-4DF8-817C-36E9ED8705BE}" dt="2020-09-28T19:57:00.105" v="267" actId="26606"/>
          <ac:cxnSpMkLst>
            <pc:docMk/>
            <pc:sldMk cId="1943159779" sldId="320"/>
            <ac:cxnSpMk id="29" creationId="{1F5DC8C3-BA5F-4EED-BB9A-A14272BD82A1}"/>
          </ac:cxnSpMkLst>
        </pc:cxnChg>
        <pc:cxnChg chg="add del">
          <ac:chgData name="Lana Frado" userId="be12731c-4bbd-436e-9f7e-65d369c61926" providerId="ADAL" clId="{759E5987-B532-4DF8-817C-36E9ED8705BE}" dt="2020-09-28T19:57:00.105" v="267" actId="26606"/>
          <ac:cxnSpMkLst>
            <pc:docMk/>
            <pc:sldMk cId="1943159779" sldId="320"/>
            <ac:cxnSpMk id="31" creationId="{09525C9A-1972-4836-BA7A-706C946EF4DA}"/>
          </ac:cxnSpMkLst>
        </pc:cxnChg>
        <pc:cxnChg chg="add del">
          <ac:chgData name="Lana Frado" userId="be12731c-4bbd-436e-9f7e-65d369c61926" providerId="ADAL" clId="{759E5987-B532-4DF8-817C-36E9ED8705BE}" dt="2020-09-28T19:57:20.997" v="273" actId="26606"/>
          <ac:cxnSpMkLst>
            <pc:docMk/>
            <pc:sldMk cId="1943159779" sldId="320"/>
            <ac:cxnSpMk id="38" creationId="{1F5DC8C3-BA5F-4EED-BB9A-A14272BD82A1}"/>
          </ac:cxnSpMkLst>
        </pc:cxnChg>
        <pc:cxnChg chg="add">
          <ac:chgData name="Lana Frado" userId="be12731c-4bbd-436e-9f7e-65d369c61926" providerId="ADAL" clId="{759E5987-B532-4DF8-817C-36E9ED8705BE}" dt="2020-09-28T19:57:20.997" v="273" actId="26606"/>
          <ac:cxnSpMkLst>
            <pc:docMk/>
            <pc:sldMk cId="1943159779" sldId="320"/>
            <ac:cxnSpMk id="51" creationId="{1F5DC8C3-BA5F-4EED-BB9A-A14272BD82A1}"/>
          </ac:cxnSpMkLst>
        </pc:cxnChg>
        <pc:cxnChg chg="add">
          <ac:chgData name="Lana Frado" userId="be12731c-4bbd-436e-9f7e-65d369c61926" providerId="ADAL" clId="{759E5987-B532-4DF8-817C-36E9ED8705BE}" dt="2020-09-28T19:57:20.997" v="273" actId="26606"/>
          <ac:cxnSpMkLst>
            <pc:docMk/>
            <pc:sldMk cId="1943159779" sldId="320"/>
            <ac:cxnSpMk id="55" creationId="{09525C9A-1972-4836-BA7A-706C946EF4DA}"/>
          </ac:cxnSpMkLst>
        </pc:cxnChg>
      </pc:sldChg>
      <pc:sldChg chg="addSp delSp modSp new del mod">
        <pc:chgData name="Lana Frado" userId="be12731c-4bbd-436e-9f7e-65d369c61926" providerId="ADAL" clId="{759E5987-B532-4DF8-817C-36E9ED8705BE}" dt="2020-09-28T19:54:26.605" v="54" actId="47"/>
        <pc:sldMkLst>
          <pc:docMk/>
          <pc:sldMk cId="2666117926" sldId="320"/>
        </pc:sldMkLst>
        <pc:spChg chg="del">
          <ac:chgData name="Lana Frado" userId="be12731c-4bbd-436e-9f7e-65d369c61926" providerId="ADAL" clId="{759E5987-B532-4DF8-817C-36E9ED8705BE}" dt="2020-09-28T19:53:47.878" v="50"/>
          <ac:spMkLst>
            <pc:docMk/>
            <pc:sldMk cId="2666117926" sldId="320"/>
            <ac:spMk id="3" creationId="{0097C7A0-40C4-473B-9635-925E71DF29FD}"/>
          </ac:spMkLst>
        </pc:spChg>
        <pc:picChg chg="add mod">
          <ac:chgData name="Lana Frado" userId="be12731c-4bbd-436e-9f7e-65d369c61926" providerId="ADAL" clId="{759E5987-B532-4DF8-817C-36E9ED8705BE}" dt="2020-09-28T19:53:55.127" v="53" actId="1076"/>
          <ac:picMkLst>
            <pc:docMk/>
            <pc:sldMk cId="2666117926" sldId="320"/>
            <ac:picMk id="6" creationId="{DD9EBE76-28A8-44CE-A79E-1E5FB6308698}"/>
          </ac:picMkLst>
        </pc:picChg>
      </pc:sldChg>
      <pc:sldChg chg="new del">
        <pc:chgData name="Lana Frado" userId="be12731c-4bbd-436e-9f7e-65d369c61926" providerId="ADAL" clId="{759E5987-B532-4DF8-817C-36E9ED8705BE}" dt="2020-09-28T19:53:13.867" v="48" actId="47"/>
        <pc:sldMkLst>
          <pc:docMk/>
          <pc:sldMk cId="3863313288" sldId="320"/>
        </pc:sldMkLst>
      </pc:sldChg>
      <pc:sldChg chg="addSp delSp modSp new mod setBg">
        <pc:chgData name="Lana Frado" userId="be12731c-4bbd-436e-9f7e-65d369c61926" providerId="ADAL" clId="{759E5987-B532-4DF8-817C-36E9ED8705BE}" dt="2020-09-28T20:04:32.921" v="945" actId="20577"/>
        <pc:sldMkLst>
          <pc:docMk/>
          <pc:sldMk cId="3331157394" sldId="321"/>
        </pc:sldMkLst>
        <pc:spChg chg="mod">
          <ac:chgData name="Lana Frado" userId="be12731c-4bbd-436e-9f7e-65d369c61926" providerId="ADAL" clId="{759E5987-B532-4DF8-817C-36E9ED8705BE}" dt="2020-09-28T20:04:18.339" v="933" actId="26606"/>
          <ac:spMkLst>
            <pc:docMk/>
            <pc:sldMk cId="3331157394" sldId="321"/>
            <ac:spMk id="2" creationId="{683EA910-F76F-49B1-A3AB-9FCF76A16E3D}"/>
          </ac:spMkLst>
        </pc:spChg>
        <pc:spChg chg="mod">
          <ac:chgData name="Lana Frado" userId="be12731c-4bbd-436e-9f7e-65d369c61926" providerId="ADAL" clId="{759E5987-B532-4DF8-817C-36E9ED8705BE}" dt="2020-09-28T20:04:32.921" v="945" actId="20577"/>
          <ac:spMkLst>
            <pc:docMk/>
            <pc:sldMk cId="3331157394" sldId="321"/>
            <ac:spMk id="3" creationId="{366A229C-EB50-4E25-B9EA-28AA3A6536F7}"/>
          </ac:spMkLst>
        </pc:spChg>
        <pc:spChg chg="add del">
          <ac:chgData name="Lana Frado" userId="be12731c-4bbd-436e-9f7e-65d369c61926" providerId="ADAL" clId="{759E5987-B532-4DF8-817C-36E9ED8705BE}" dt="2020-09-28T20:04:18.324" v="932" actId="26606"/>
          <ac:spMkLst>
            <pc:docMk/>
            <pc:sldMk cId="3331157394" sldId="321"/>
            <ac:spMk id="8" creationId="{F5FE1B2C-7BC1-4AE2-9A50-2A4A70A9D6A1}"/>
          </ac:spMkLst>
        </pc:spChg>
        <pc:spChg chg="add del">
          <ac:chgData name="Lana Frado" userId="be12731c-4bbd-436e-9f7e-65d369c61926" providerId="ADAL" clId="{759E5987-B532-4DF8-817C-36E9ED8705BE}" dt="2020-09-28T20:04:18.324" v="932" actId="26606"/>
          <ac:spMkLst>
            <pc:docMk/>
            <pc:sldMk cId="3331157394" sldId="321"/>
            <ac:spMk id="10" creationId="{97E8244A-2C81-4C0E-A929-3EC8EFF35564}"/>
          </ac:spMkLst>
        </pc:spChg>
        <pc:spChg chg="add">
          <ac:chgData name="Lana Frado" userId="be12731c-4bbd-436e-9f7e-65d369c61926" providerId="ADAL" clId="{759E5987-B532-4DF8-817C-36E9ED8705BE}" dt="2020-09-28T20:04:18.339" v="933" actId="26606"/>
          <ac:spMkLst>
            <pc:docMk/>
            <pc:sldMk cId="3331157394" sldId="321"/>
            <ac:spMk id="14" creationId="{3741B58E-3B65-4A01-A276-975AB2CF8A08}"/>
          </ac:spMkLst>
        </pc:spChg>
        <pc:spChg chg="add">
          <ac:chgData name="Lana Frado" userId="be12731c-4bbd-436e-9f7e-65d369c61926" providerId="ADAL" clId="{759E5987-B532-4DF8-817C-36E9ED8705BE}" dt="2020-09-28T20:04:18.339" v="933" actId="26606"/>
          <ac:spMkLst>
            <pc:docMk/>
            <pc:sldMk cId="3331157394" sldId="321"/>
            <ac:spMk id="15" creationId="{7AAC67C3-831B-4AB1-A259-DFB839CAFAFC}"/>
          </ac:spMkLst>
        </pc:spChg>
        <pc:cxnChg chg="add del">
          <ac:chgData name="Lana Frado" userId="be12731c-4bbd-436e-9f7e-65d369c61926" providerId="ADAL" clId="{759E5987-B532-4DF8-817C-36E9ED8705BE}" dt="2020-09-28T20:04:18.324" v="932" actId="26606"/>
          <ac:cxnSpMkLst>
            <pc:docMk/>
            <pc:sldMk cId="3331157394" sldId="321"/>
            <ac:cxnSpMk id="12" creationId="{02CC3441-26B3-4381-B3DF-8AE3C288BC0D}"/>
          </ac:cxnSpMkLst>
        </pc:cxnChg>
      </pc:sldChg>
      <pc:sldMasterChg chg="add addSldLayout">
        <pc:chgData name="Lana Frado" userId="be12731c-4bbd-436e-9f7e-65d369c61926" providerId="ADAL" clId="{759E5987-B532-4DF8-817C-36E9ED8705BE}" dt="2020-09-28T19:43:49.237" v="2" actId="27028"/>
        <pc:sldMasterMkLst>
          <pc:docMk/>
          <pc:sldMasterMk cId="142958247" sldId="2147483648"/>
        </pc:sldMasterMkLst>
        <pc:sldLayoutChg chg="add">
          <pc:chgData name="Lana Frado" userId="be12731c-4bbd-436e-9f7e-65d369c61926" providerId="ADAL" clId="{759E5987-B532-4DF8-817C-36E9ED8705BE}" dt="2020-09-28T19:43:49.237" v="2" actId="27028"/>
          <pc:sldLayoutMkLst>
            <pc:docMk/>
            <pc:sldMasterMk cId="142958247" sldId="2147483648"/>
            <pc:sldLayoutMk cId="1513878150" sldId="214748365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6D2D-0458-415D-9D7B-A72EDD3D45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A510070-E64F-4DC1-A0CE-2801A28C94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C29861-4B4E-46DA-BFBE-DEB74400E82C}"/>
              </a:ext>
            </a:extLst>
          </p:cNvPr>
          <p:cNvSpPr>
            <a:spLocks noGrp="1"/>
          </p:cNvSpPr>
          <p:nvPr>
            <p:ph type="dt" sz="half" idx="10"/>
          </p:nvPr>
        </p:nvSpPr>
        <p:spPr/>
        <p:txBody>
          <a:bodyPr/>
          <a:lstStyle/>
          <a:p>
            <a:fld id="{A459BB05-AFA2-428E-9A66-7099448E1C32}" type="datetimeFigureOut">
              <a:rPr lang="en-CA" smtClean="0"/>
              <a:t>2020-09-28</a:t>
            </a:fld>
            <a:endParaRPr lang="en-CA"/>
          </a:p>
        </p:txBody>
      </p:sp>
      <p:sp>
        <p:nvSpPr>
          <p:cNvPr id="5" name="Footer Placeholder 4">
            <a:extLst>
              <a:ext uri="{FF2B5EF4-FFF2-40B4-BE49-F238E27FC236}">
                <a16:creationId xmlns:a16="http://schemas.microsoft.com/office/drawing/2014/main" id="{B819CA58-1653-4EDD-8824-C144EE7FDC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6DDA9D-9636-4EED-ABDA-938A0AFE9101}"/>
              </a:ext>
            </a:extLst>
          </p:cNvPr>
          <p:cNvSpPr>
            <a:spLocks noGrp="1"/>
          </p:cNvSpPr>
          <p:nvPr>
            <p:ph type="sldNum" sz="quarter" idx="12"/>
          </p:nvPr>
        </p:nvSpPr>
        <p:spPr/>
        <p:txBody>
          <a:bodyPr/>
          <a:lstStyle/>
          <a:p>
            <a:fld id="{CEDF054E-F68B-4FF5-B6B9-1E2CB69F78E9}" type="slidenum">
              <a:rPr lang="en-CA" smtClean="0"/>
              <a:t>‹#›</a:t>
            </a:fld>
            <a:endParaRPr lang="en-CA"/>
          </a:p>
        </p:txBody>
      </p:sp>
    </p:spTree>
    <p:extLst>
      <p:ext uri="{BB962C8B-B14F-4D97-AF65-F5344CB8AC3E}">
        <p14:creationId xmlns:p14="http://schemas.microsoft.com/office/powerpoint/2010/main" val="151387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8F2B3-AA89-4204-A28B-1F5206FBD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3D0B14-7354-4BC6-9606-3E9A26B0C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912665-C470-4BF0-ABD5-1012BFC87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9BB05-AFA2-428E-9A66-7099448E1C32}" type="datetimeFigureOut">
              <a:rPr lang="en-CA" smtClean="0"/>
              <a:t>2020-09-28</a:t>
            </a:fld>
            <a:endParaRPr lang="en-CA"/>
          </a:p>
        </p:txBody>
      </p:sp>
      <p:sp>
        <p:nvSpPr>
          <p:cNvPr id="5" name="Footer Placeholder 4">
            <a:extLst>
              <a:ext uri="{FF2B5EF4-FFF2-40B4-BE49-F238E27FC236}">
                <a16:creationId xmlns:a16="http://schemas.microsoft.com/office/drawing/2014/main" id="{8BF6B350-B8BB-4DD8-8233-92F366DDB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0892BC5-3D32-4AA2-A0C1-97AE883BA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F054E-F68B-4FF5-B6B9-1E2CB69F78E9}" type="slidenum">
              <a:rPr lang="en-CA" smtClean="0"/>
              <a:t>‹#›</a:t>
            </a:fld>
            <a:endParaRPr lang="en-CA"/>
          </a:p>
        </p:txBody>
      </p:sp>
    </p:spTree>
    <p:extLst>
      <p:ext uri="{BB962C8B-B14F-4D97-AF65-F5344CB8AC3E}">
        <p14:creationId xmlns:p14="http://schemas.microsoft.com/office/powerpoint/2010/main" val="14295824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fontScale="90000"/>
          </a:bodyPr>
          <a:lstStyle/>
          <a:p>
            <a:r>
              <a:rPr lang="en-US" dirty="0"/>
              <a:t>Sound Times Support Services</a:t>
            </a:r>
            <a:endParaRPr lang="en-US" sz="80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fontScale="92500" lnSpcReduction="20000"/>
          </a:bodyPr>
          <a:lstStyle/>
          <a:p>
            <a:r>
              <a:rPr lang="en-US" sz="2400" dirty="0">
                <a:solidFill>
                  <a:schemeClr val="tx1">
                    <a:lumMod val="85000"/>
                    <a:lumOff val="15000"/>
                  </a:schemeClr>
                </a:solidFill>
              </a:rPr>
              <a:t>Using the opportunity of lived experience to provide quality mental health services</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179AA-03DA-4A84-89F1-AA5F9AE6AC7F}"/>
              </a:ext>
            </a:extLst>
          </p:cNvPr>
          <p:cNvSpPr>
            <a:spLocks noGrp="1"/>
          </p:cNvSpPr>
          <p:nvPr>
            <p:ph type="title"/>
          </p:nvPr>
        </p:nvSpPr>
        <p:spPr>
          <a:xfrm>
            <a:off x="965201" y="772731"/>
            <a:ext cx="6255026" cy="5054008"/>
          </a:xfrm>
        </p:spPr>
        <p:txBody>
          <a:bodyPr vert="horz" lIns="91440" tIns="45720" rIns="91440" bIns="45720" rtlCol="0" anchor="ctr">
            <a:normAutofit/>
          </a:bodyPr>
          <a:lstStyle/>
          <a:p>
            <a:pPr algn="r"/>
            <a:r>
              <a:rPr lang="en-US" sz="3200">
                <a:solidFill>
                  <a:schemeClr val="tx1">
                    <a:lumMod val="85000"/>
                    <a:lumOff val="15000"/>
                  </a:schemeClr>
                </a:solidFill>
              </a:rPr>
              <a:t>Lana Frado</a:t>
            </a:r>
            <a:br>
              <a:rPr lang="en-US" sz="3200">
                <a:solidFill>
                  <a:schemeClr val="tx1">
                    <a:lumMod val="85000"/>
                    <a:lumOff val="15000"/>
                  </a:schemeClr>
                </a:solidFill>
              </a:rPr>
            </a:br>
            <a:r>
              <a:rPr lang="en-US" sz="3200">
                <a:solidFill>
                  <a:schemeClr val="tx1">
                    <a:lumMod val="85000"/>
                    <a:lumOff val="15000"/>
                  </a:schemeClr>
                </a:solidFill>
              </a:rPr>
              <a:t>lanafrado@soundtimes.com</a:t>
            </a:r>
          </a:p>
        </p:txBody>
      </p:sp>
      <p:cxnSp>
        <p:nvCxnSpPr>
          <p:cNvPr id="55" name="Straight Connector 5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520631"/>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8D60EC1B-554F-47EF-839A-BAAD858F6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drawing&#10;&#10;Description automatically generated">
            <a:extLst>
              <a:ext uri="{FF2B5EF4-FFF2-40B4-BE49-F238E27FC236}">
                <a16:creationId xmlns:a16="http://schemas.microsoft.com/office/drawing/2014/main" id="{2CA04ECA-2940-4C93-B889-7972F470E9B2}"/>
              </a:ext>
            </a:extLst>
          </p:cNvPr>
          <p:cNvPicPr>
            <a:picLocks noChangeAspect="1"/>
          </p:cNvPicPr>
          <p:nvPr/>
        </p:nvPicPr>
        <p:blipFill>
          <a:blip r:embed="rId2"/>
          <a:stretch>
            <a:fillRect/>
          </a:stretch>
        </p:blipFill>
        <p:spPr>
          <a:xfrm>
            <a:off x="962153" y="1057335"/>
            <a:ext cx="1850136" cy="926592"/>
          </a:xfrm>
          <a:prstGeom prst="rect">
            <a:avLst/>
          </a:prstGeom>
        </p:spPr>
      </p:pic>
    </p:spTree>
    <p:extLst>
      <p:ext uri="{BB962C8B-B14F-4D97-AF65-F5344CB8AC3E}">
        <p14:creationId xmlns:p14="http://schemas.microsoft.com/office/powerpoint/2010/main" val="194315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History </a:t>
            </a:r>
          </a:p>
        </p:txBody>
      </p:sp>
      <p:sp>
        <p:nvSpPr>
          <p:cNvPr id="4" name="Content Placeholder 3">
            <a:extLst>
              <a:ext uri="{FF2B5EF4-FFF2-40B4-BE49-F238E27FC236}">
                <a16:creationId xmlns:a16="http://schemas.microsoft.com/office/drawing/2014/main" id="{965F3F28-9330-4B23-8E6E-44B1DDC3DEED}"/>
              </a:ext>
            </a:extLst>
          </p:cNvPr>
          <p:cNvSpPr>
            <a:spLocks noGrp="1"/>
          </p:cNvSpPr>
          <p:nvPr>
            <p:ph idx="1"/>
          </p:nvPr>
        </p:nvSpPr>
        <p:spPr/>
        <p:txBody>
          <a:bodyPr/>
          <a:lstStyle/>
          <a:p>
            <a:pPr>
              <a:buFont typeface="Wingdings" panose="05000000000000000000" pitchFamily="2" charset="2"/>
              <a:buChar char="§"/>
            </a:pPr>
            <a:r>
              <a:rPr lang="en-CA" dirty="0"/>
              <a:t> Divested from a mainstream case management organization and incorporated in 1991</a:t>
            </a:r>
          </a:p>
          <a:p>
            <a:pPr>
              <a:buFont typeface="Wingdings" panose="05000000000000000000" pitchFamily="2" charset="2"/>
              <a:buChar char="§"/>
            </a:pPr>
            <a:r>
              <a:rPr lang="en-CA" dirty="0"/>
              <a:t>Goal was to create an organization staffed and controlled by user and former users of services</a:t>
            </a:r>
          </a:p>
          <a:p>
            <a:pPr>
              <a:buFont typeface="Wingdings" panose="05000000000000000000" pitchFamily="2" charset="2"/>
              <a:buChar char="§"/>
            </a:pPr>
            <a:r>
              <a:rPr lang="en-CA" dirty="0"/>
              <a:t>Original mandate was more social/self help focussed </a:t>
            </a:r>
          </a:p>
          <a:p>
            <a:pPr>
              <a:buFont typeface="Wingdings" panose="05000000000000000000" pitchFamily="2" charset="2"/>
              <a:buChar char="§"/>
            </a:pPr>
            <a:r>
              <a:rPr lang="en-CA" dirty="0"/>
              <a:t>Funding opportunities have allowed us to shift our mandate to the intersection of the Mental Health, Addictions and Criminal Justice systems</a:t>
            </a:r>
          </a:p>
          <a:p>
            <a:pPr marL="201168" lvl="1" indent="0">
              <a:buNone/>
            </a:pPr>
            <a:endParaRPr lang="en-CA" dirty="0"/>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20B0-7B66-40EC-BBCE-103D164267B8}"/>
              </a:ext>
            </a:extLst>
          </p:cNvPr>
          <p:cNvSpPr>
            <a:spLocks noGrp="1"/>
          </p:cNvSpPr>
          <p:nvPr>
            <p:ph type="title"/>
          </p:nvPr>
        </p:nvSpPr>
        <p:spPr/>
        <p:txBody>
          <a:bodyPr/>
          <a:lstStyle/>
          <a:p>
            <a:r>
              <a:rPr lang="en-CA" dirty="0"/>
              <a:t>Services</a:t>
            </a:r>
          </a:p>
        </p:txBody>
      </p:sp>
      <p:sp>
        <p:nvSpPr>
          <p:cNvPr id="3" name="Content Placeholder 2">
            <a:extLst>
              <a:ext uri="{FF2B5EF4-FFF2-40B4-BE49-F238E27FC236}">
                <a16:creationId xmlns:a16="http://schemas.microsoft.com/office/drawing/2014/main" id="{F620BD18-6A37-4AC9-BCE1-389B065324CB}"/>
              </a:ext>
            </a:extLst>
          </p:cNvPr>
          <p:cNvSpPr>
            <a:spLocks noGrp="1"/>
          </p:cNvSpPr>
          <p:nvPr>
            <p:ph idx="1"/>
          </p:nvPr>
        </p:nvSpPr>
        <p:spPr/>
        <p:txBody>
          <a:bodyPr>
            <a:normAutofit/>
          </a:bodyPr>
          <a:lstStyle/>
          <a:p>
            <a:pPr marL="537210" marR="3507105" indent="-171450">
              <a:lnSpc>
                <a:spcPct val="130000"/>
              </a:lnSpc>
              <a:spcAft>
                <a:spcPts val="0"/>
              </a:spcAft>
              <a:buFont typeface="Wingdings" panose="05000000000000000000" pitchFamily="2" charset="2"/>
              <a:buChar char="§"/>
            </a:pPr>
            <a:r>
              <a:rPr lang="en-US" sz="1200" dirty="0">
                <a:solidFill>
                  <a:srgbClr val="231F20"/>
                </a:solidFill>
                <a:effectLst/>
                <a:latin typeface="Arial" panose="020B0604020202020204" pitchFamily="34" charset="0"/>
                <a:ea typeface="Arial" panose="020B0604020202020204" pitchFamily="34" charset="0"/>
              </a:rPr>
              <a:t>Resource Centre</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effectLst/>
                <a:latin typeface="Arial" panose="020B0604020202020204" pitchFamily="34" charset="0"/>
                <a:ea typeface="Arial" panose="020B0604020202020204" pitchFamily="34" charset="0"/>
              </a:rPr>
              <a:t>Mental Health and Justice Prevention</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effectLst/>
                <a:latin typeface="Arial" panose="020B0604020202020204" pitchFamily="34" charset="0"/>
                <a:ea typeface="Arial" panose="020B0604020202020204" pitchFamily="34" charset="0"/>
              </a:rPr>
              <a:t>Mental Health and Justice Diversion and Court Support</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latin typeface="Arial" panose="020B0604020202020204" pitchFamily="34" charset="0"/>
                <a:ea typeface="Arial" panose="020B0604020202020204" pitchFamily="34" charset="0"/>
              </a:rPr>
              <a:t>Release from Custody</a:t>
            </a:r>
            <a:endParaRPr lang="en-US" sz="1200" dirty="0">
              <a:solidFill>
                <a:srgbClr val="231F20"/>
              </a:solidFill>
              <a:effectLst/>
              <a:latin typeface="Arial" panose="020B0604020202020204" pitchFamily="34" charset="0"/>
              <a:ea typeface="Arial" panose="020B0604020202020204" pitchFamily="34" charset="0"/>
            </a:endParaRPr>
          </a:p>
          <a:p>
            <a:pPr marL="537210" marR="3507105" indent="-171450">
              <a:lnSpc>
                <a:spcPct val="130000"/>
              </a:lnSpc>
              <a:spcAft>
                <a:spcPts val="0"/>
              </a:spcAft>
              <a:buFont typeface="Wingdings" panose="05000000000000000000" pitchFamily="2" charset="2"/>
              <a:buChar char="§"/>
            </a:pPr>
            <a:r>
              <a:rPr lang="en-US" sz="1200" dirty="0">
                <a:solidFill>
                  <a:srgbClr val="231F20"/>
                </a:solidFill>
                <a:latin typeface="Arial" panose="020B0604020202020204" pitchFamily="34" charset="0"/>
                <a:ea typeface="Arial" panose="020B0604020202020204" pitchFamily="34" charset="0"/>
              </a:rPr>
              <a:t>Addiction/Harm Reduction Services</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latin typeface="Arial" panose="020B0604020202020204" pitchFamily="34" charset="0"/>
                <a:ea typeface="Arial" panose="020B0604020202020204" pitchFamily="34" charset="0"/>
              </a:rPr>
              <a:t>Psychiatry</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latin typeface="Arial" panose="020B0604020202020204" pitchFamily="34" charset="0"/>
                <a:ea typeface="Arial" panose="020B0604020202020204" pitchFamily="34" charset="0"/>
              </a:rPr>
              <a:t>Primary Care</a:t>
            </a:r>
          </a:p>
          <a:p>
            <a:pPr marL="537210" marR="3507105" indent="-171450">
              <a:lnSpc>
                <a:spcPct val="130000"/>
              </a:lnSpc>
              <a:spcAft>
                <a:spcPts val="0"/>
              </a:spcAft>
              <a:buFont typeface="Wingdings" panose="05000000000000000000" pitchFamily="2" charset="2"/>
              <a:buChar char="§"/>
            </a:pPr>
            <a:r>
              <a:rPr lang="en-US" sz="1200" dirty="0">
                <a:solidFill>
                  <a:srgbClr val="231F20"/>
                </a:solidFill>
                <a:latin typeface="Arial" panose="020B0604020202020204" pitchFamily="34" charset="0"/>
                <a:ea typeface="Arial" panose="020B0604020202020204" pitchFamily="34" charset="0"/>
              </a:rPr>
              <a:t>Imbedded Legal Clinic</a:t>
            </a:r>
          </a:p>
          <a:p>
            <a:pPr marL="537210" marR="3507105" indent="-171450">
              <a:lnSpc>
                <a:spcPct val="130000"/>
              </a:lnSpc>
              <a:spcAft>
                <a:spcPts val="0"/>
              </a:spcAft>
              <a:buFont typeface="Wingdings" panose="05000000000000000000" pitchFamily="2" charset="2"/>
              <a:buChar char="§"/>
            </a:pPr>
            <a:endParaRPr lang="en-US" sz="1200" dirty="0">
              <a:solidFill>
                <a:srgbClr val="231F20"/>
              </a:solidFill>
              <a:effectLst/>
              <a:latin typeface="Arial" panose="020B0604020202020204" pitchFamily="34" charset="0"/>
              <a:ea typeface="Arial" panose="020B0604020202020204" pitchFamily="34" charset="0"/>
            </a:endParaRPr>
          </a:p>
          <a:p>
            <a:pPr marL="457200" marR="3507105">
              <a:lnSpc>
                <a:spcPct val="130000"/>
              </a:lnSpc>
              <a:spcAft>
                <a:spcPts val="0"/>
              </a:spcAft>
            </a:pPr>
            <a:endParaRPr lang="en-US" sz="1200" dirty="0">
              <a:solidFill>
                <a:srgbClr val="231F20"/>
              </a:solidFill>
              <a:latin typeface="Arial" panose="020B0604020202020204" pitchFamily="34" charset="0"/>
              <a:ea typeface="Arial" panose="020B0604020202020204" pitchFamily="34" charset="0"/>
            </a:endParaRPr>
          </a:p>
          <a:p>
            <a:pPr marL="457200" marR="3507105">
              <a:lnSpc>
                <a:spcPct val="130000"/>
              </a:lnSpc>
              <a:spcAft>
                <a:spcPts val="0"/>
              </a:spcAft>
            </a:pPr>
            <a:endParaRPr lang="en-US" sz="1200" dirty="0">
              <a:solidFill>
                <a:srgbClr val="231F20"/>
              </a:solidFill>
              <a:effectLst/>
              <a:latin typeface="Arial" panose="020B0604020202020204" pitchFamily="34" charset="0"/>
              <a:ea typeface="Arial" panose="020B0604020202020204" pitchFamily="34" charset="0"/>
            </a:endParaRPr>
          </a:p>
          <a:p>
            <a:pPr marL="457200" marR="3507105">
              <a:lnSpc>
                <a:spcPct val="130000"/>
              </a:lnSpc>
              <a:spcAft>
                <a:spcPts val="0"/>
              </a:spcAft>
            </a:pPr>
            <a:endParaRPr lang="en-US" sz="1200" dirty="0">
              <a:solidFill>
                <a:srgbClr val="231F2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3755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3A585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EB86E7-0553-4F81-B069-19ED9CCF1F7E}"/>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dirty="0">
                <a:solidFill>
                  <a:srgbClr val="FFFFFF"/>
                </a:solidFill>
              </a:rPr>
              <a:t>Growth </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9B7B26DB-A4A1-4F20-A430-F0AC40392CF7}"/>
              </a:ext>
            </a:extLst>
          </p:cNvPr>
          <p:cNvPicPr>
            <a:picLocks noGrp="1" noChangeAspect="1"/>
          </p:cNvPicPr>
          <p:nvPr>
            <p:ph idx="1"/>
          </p:nvPr>
        </p:nvPicPr>
        <p:blipFill>
          <a:blip r:embed="rId2"/>
          <a:stretch>
            <a:fillRect/>
          </a:stretch>
        </p:blipFill>
        <p:spPr>
          <a:xfrm>
            <a:off x="5917113" y="640080"/>
            <a:ext cx="5006111" cy="5577840"/>
          </a:xfrm>
          <a:prstGeom prst="rect">
            <a:avLst/>
          </a:prstGeom>
        </p:spPr>
      </p:pic>
    </p:spTree>
    <p:extLst>
      <p:ext uri="{BB962C8B-B14F-4D97-AF65-F5344CB8AC3E}">
        <p14:creationId xmlns:p14="http://schemas.microsoft.com/office/powerpoint/2010/main" val="274024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BE55FE-7834-438D-818A-ED032FFCF4C1}"/>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solidFill>
                  <a:srgbClr val="FFFFFF"/>
                </a:solidFill>
              </a:rPr>
              <a:t>Why do people come?</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8DCA232E-130A-45C8-AC07-806D94FE9188}"/>
              </a:ext>
            </a:extLst>
          </p:cNvPr>
          <p:cNvPicPr>
            <a:picLocks noGrp="1" noChangeAspect="1"/>
          </p:cNvPicPr>
          <p:nvPr>
            <p:ph idx="1"/>
          </p:nvPr>
        </p:nvPicPr>
        <p:blipFill>
          <a:blip r:embed="rId2"/>
          <a:stretch>
            <a:fillRect/>
          </a:stretch>
        </p:blipFill>
        <p:spPr>
          <a:xfrm>
            <a:off x="5380473" y="640080"/>
            <a:ext cx="6079390" cy="5577840"/>
          </a:xfrm>
          <a:prstGeom prst="rect">
            <a:avLst/>
          </a:prstGeom>
        </p:spPr>
      </p:pic>
    </p:spTree>
    <p:extLst>
      <p:ext uri="{BB962C8B-B14F-4D97-AF65-F5344CB8AC3E}">
        <p14:creationId xmlns:p14="http://schemas.microsoft.com/office/powerpoint/2010/main" val="265484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0CEDE-62C3-4D0B-8133-A8FC79911AB7}"/>
              </a:ext>
            </a:extLst>
          </p:cNvPr>
          <p:cNvSpPr>
            <a:spLocks noGrp="1"/>
          </p:cNvSpPr>
          <p:nvPr>
            <p:ph type="title"/>
          </p:nvPr>
        </p:nvSpPr>
        <p:spPr>
          <a:xfrm>
            <a:off x="492369" y="605896"/>
            <a:ext cx="3642309" cy="5646208"/>
          </a:xfrm>
        </p:spPr>
        <p:txBody>
          <a:bodyPr anchor="ctr">
            <a:normAutofit/>
          </a:bodyPr>
          <a:lstStyle/>
          <a:p>
            <a:r>
              <a:rPr lang="en-CA" sz="4400">
                <a:solidFill>
                  <a:srgbClr val="FFFFFF"/>
                </a:solidFill>
              </a:rPr>
              <a:t>Provocative Thoughts on Crisis Training</a:t>
            </a:r>
          </a:p>
        </p:txBody>
      </p:sp>
      <p:sp>
        <p:nvSpPr>
          <p:cNvPr id="3" name="Content Placeholder 2">
            <a:extLst>
              <a:ext uri="{FF2B5EF4-FFF2-40B4-BE49-F238E27FC236}">
                <a16:creationId xmlns:a16="http://schemas.microsoft.com/office/drawing/2014/main" id="{3B3C1C62-92C5-48BF-A018-4420F4FD9BD6}"/>
              </a:ext>
            </a:extLst>
          </p:cNvPr>
          <p:cNvSpPr>
            <a:spLocks noGrp="1"/>
          </p:cNvSpPr>
          <p:nvPr>
            <p:ph idx="1"/>
          </p:nvPr>
        </p:nvSpPr>
        <p:spPr>
          <a:xfrm>
            <a:off x="5231958" y="605896"/>
            <a:ext cx="5923721" cy="5646208"/>
          </a:xfrm>
        </p:spPr>
        <p:txBody>
          <a:bodyPr anchor="ctr">
            <a:normAutofit/>
          </a:bodyPr>
          <a:lstStyle/>
          <a:p>
            <a:pPr>
              <a:lnSpc>
                <a:spcPct val="100000"/>
              </a:lnSpc>
              <a:buFont typeface="Arial" panose="020B0604020202020204" pitchFamily="34" charset="0"/>
              <a:buChar char="•"/>
            </a:pPr>
            <a:r>
              <a:rPr lang="en-CA" sz="1500" dirty="0"/>
              <a:t> In our own (numerous) consultations on </a:t>
            </a:r>
            <a:r>
              <a:rPr lang="en-CA" sz="1500"/>
              <a:t>crisis response, </a:t>
            </a:r>
            <a:r>
              <a:rPr lang="en-CA" sz="1500" dirty="0"/>
              <a:t>no one has ever articulated that they </a:t>
            </a:r>
            <a:r>
              <a:rPr lang="en-CA" sz="1500"/>
              <a:t>want people </a:t>
            </a:r>
            <a:r>
              <a:rPr lang="en-CA" sz="1500" dirty="0"/>
              <a:t>to know what it “feels” like to be mentally ill</a:t>
            </a:r>
          </a:p>
          <a:p>
            <a:pPr>
              <a:lnSpc>
                <a:spcPct val="100000"/>
              </a:lnSpc>
              <a:buFont typeface="Arial" panose="020B0604020202020204" pitchFamily="34" charset="0"/>
              <a:buChar char="•"/>
            </a:pPr>
            <a:r>
              <a:rPr lang="en-CA" sz="1500" dirty="0"/>
              <a:t> Many have said that they want people to know what it’s like to be apprehended, either under the Criminal Code, or the Mental Health Act, i.e. how dehumanizing it is to be apprehended by force for having a disability</a:t>
            </a:r>
          </a:p>
          <a:p>
            <a:pPr>
              <a:lnSpc>
                <a:spcPct val="100000"/>
              </a:lnSpc>
              <a:buFont typeface="Arial" panose="020B0604020202020204" pitchFamily="34" charset="0"/>
              <a:buChar char="•"/>
            </a:pPr>
            <a:r>
              <a:rPr lang="en-CA" sz="1500" dirty="0"/>
              <a:t> People see the mental health system as a carceral system – not so different than the criminal justice system, e.g. bail conditions can be just as restrictive as diversion requirements, or Community Treatment Orders/Involuntary Outpatient Committal</a:t>
            </a:r>
          </a:p>
          <a:p>
            <a:pPr>
              <a:lnSpc>
                <a:spcPct val="100000"/>
              </a:lnSpc>
              <a:buFont typeface="Arial" panose="020B0604020202020204" pitchFamily="34" charset="0"/>
              <a:buChar char="•"/>
            </a:pPr>
            <a:r>
              <a:rPr lang="en-CA" sz="1500" dirty="0"/>
              <a:t> While there is much talk about people being the subject of numerous police calls, apprehensions, and the “revolving door” of the justice system, not much is done to address the revolving door of the hospital system. In fact, people with mental illness are the subject of many “ED Diversion” initiatives. Locking the door to help is not help.</a:t>
            </a:r>
          </a:p>
          <a:p>
            <a:pPr>
              <a:lnSpc>
                <a:spcPct val="100000"/>
              </a:lnSpc>
              <a:buFont typeface="Arial" panose="020B0604020202020204" pitchFamily="34" charset="0"/>
              <a:buChar char="•"/>
            </a:pPr>
            <a:r>
              <a:rPr lang="en-CA" sz="1500" dirty="0"/>
              <a:t> In most jurisdictions there is no requirement for organizations involved with an individual to do critical incident reviews after a serious breakdown of supports</a:t>
            </a:r>
          </a:p>
        </p:txBody>
      </p:sp>
      <p:sp>
        <p:nvSpPr>
          <p:cNvPr id="18"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23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0CEDE-62C3-4D0B-8133-A8FC79911AB7}"/>
              </a:ext>
            </a:extLst>
          </p:cNvPr>
          <p:cNvSpPr>
            <a:spLocks noGrp="1"/>
          </p:cNvSpPr>
          <p:nvPr>
            <p:ph type="title"/>
          </p:nvPr>
        </p:nvSpPr>
        <p:spPr>
          <a:xfrm>
            <a:off x="492369" y="605896"/>
            <a:ext cx="3642309" cy="5646208"/>
          </a:xfrm>
        </p:spPr>
        <p:txBody>
          <a:bodyPr anchor="ctr">
            <a:normAutofit/>
          </a:bodyPr>
          <a:lstStyle/>
          <a:p>
            <a:r>
              <a:rPr lang="en-CA" sz="4400" dirty="0">
                <a:solidFill>
                  <a:srgbClr val="FFFFFF"/>
                </a:solidFill>
              </a:rPr>
              <a:t>A Few More Provocative Thoughts on Crisis </a:t>
            </a:r>
          </a:p>
        </p:txBody>
      </p:sp>
      <p:sp>
        <p:nvSpPr>
          <p:cNvPr id="3" name="Content Placeholder 2">
            <a:extLst>
              <a:ext uri="{FF2B5EF4-FFF2-40B4-BE49-F238E27FC236}">
                <a16:creationId xmlns:a16="http://schemas.microsoft.com/office/drawing/2014/main" id="{3B3C1C62-92C5-48BF-A018-4420F4FD9BD6}"/>
              </a:ext>
            </a:extLst>
          </p:cNvPr>
          <p:cNvSpPr>
            <a:spLocks noGrp="1"/>
          </p:cNvSpPr>
          <p:nvPr>
            <p:ph idx="1"/>
          </p:nvPr>
        </p:nvSpPr>
        <p:spPr>
          <a:xfrm>
            <a:off x="5231958" y="605896"/>
            <a:ext cx="5923721" cy="5646208"/>
          </a:xfrm>
        </p:spPr>
        <p:txBody>
          <a:bodyPr anchor="ctr">
            <a:normAutofit/>
          </a:bodyPr>
          <a:lstStyle/>
          <a:p>
            <a:pPr>
              <a:lnSpc>
                <a:spcPct val="100000"/>
              </a:lnSpc>
              <a:buFont typeface="Arial" panose="020B0604020202020204" pitchFamily="34" charset="0"/>
              <a:buChar char="•"/>
            </a:pPr>
            <a:r>
              <a:rPr lang="en-CA" sz="1500" dirty="0"/>
              <a:t> Some crises are the result of numerous failed attempts to access some kind of help with services with which a person is already connected resulting in a “Where were the workers?” questioning by our community</a:t>
            </a:r>
          </a:p>
          <a:p>
            <a:pPr>
              <a:lnSpc>
                <a:spcPct val="100000"/>
              </a:lnSpc>
              <a:buFont typeface="Arial" panose="020B0604020202020204" pitchFamily="34" charset="0"/>
              <a:buChar char="•"/>
            </a:pPr>
            <a:r>
              <a:rPr lang="en-CA" sz="1500" dirty="0"/>
              <a:t> People with mental illness are rarely given the opportunity to speak for themselves on a systemic level, a policy level and in public statements but are instead, represented by well meaning service providers</a:t>
            </a:r>
          </a:p>
          <a:p>
            <a:pPr>
              <a:lnSpc>
                <a:spcPct val="100000"/>
              </a:lnSpc>
              <a:buFont typeface="Arial" panose="020B0604020202020204" pitchFamily="34" charset="0"/>
              <a:buChar char="•"/>
            </a:pPr>
            <a:r>
              <a:rPr lang="en-CA" sz="1500" dirty="0"/>
              <a:t> While some people get meaningful support, on balance, mental health services have mainly failed us. We do not understand why other systems turn to this said same system as “experts”.</a:t>
            </a:r>
          </a:p>
          <a:p>
            <a:pPr>
              <a:lnSpc>
                <a:spcPct val="100000"/>
              </a:lnSpc>
              <a:buFont typeface="Arial" panose="020B0604020202020204" pitchFamily="34" charset="0"/>
              <a:buChar char="•"/>
            </a:pPr>
            <a:r>
              <a:rPr lang="en-CA" sz="1500" dirty="0"/>
              <a:t> There is a big difference between calling 911 for yourself, and having the police called on you. Much of the analysis of “person in crisis” calls does not go far enough into the data to achieve a nuanced understanding of the different kinds of calls and which ones could be diverted from police</a:t>
            </a:r>
          </a:p>
          <a:p>
            <a:pPr>
              <a:lnSpc>
                <a:spcPct val="100000"/>
              </a:lnSpc>
              <a:buFont typeface="Arial" panose="020B0604020202020204" pitchFamily="34" charset="0"/>
              <a:buChar char="•"/>
            </a:pPr>
            <a:r>
              <a:rPr lang="en-CA" sz="1500" dirty="0"/>
              <a:t> There are some real concerns about the call to have “the community” handle crises as most of what is being offered up does not come from people with mental illness, nor does it seem to have a grounding in the statutory framework that governs the rights of people with mental illness.</a:t>
            </a:r>
          </a:p>
        </p:txBody>
      </p:sp>
      <p:sp>
        <p:nvSpPr>
          <p:cNvPr id="18"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776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3EA910-F76F-49B1-A3AB-9FCF76A16E3D}"/>
              </a:ext>
            </a:extLst>
          </p:cNvPr>
          <p:cNvSpPr>
            <a:spLocks noGrp="1"/>
          </p:cNvSpPr>
          <p:nvPr>
            <p:ph type="title"/>
          </p:nvPr>
        </p:nvSpPr>
        <p:spPr>
          <a:xfrm>
            <a:off x="492369" y="605896"/>
            <a:ext cx="3642309" cy="5646208"/>
          </a:xfrm>
        </p:spPr>
        <p:txBody>
          <a:bodyPr anchor="ctr">
            <a:normAutofit/>
          </a:bodyPr>
          <a:lstStyle/>
          <a:p>
            <a:r>
              <a:rPr lang="en-CA" sz="4400">
                <a:solidFill>
                  <a:srgbClr val="FFFFFF"/>
                </a:solidFill>
              </a:rPr>
              <a:t>Where to find us</a:t>
            </a:r>
          </a:p>
        </p:txBody>
      </p:sp>
      <p:sp>
        <p:nvSpPr>
          <p:cNvPr id="3" name="Content Placeholder 2">
            <a:extLst>
              <a:ext uri="{FF2B5EF4-FFF2-40B4-BE49-F238E27FC236}">
                <a16:creationId xmlns:a16="http://schemas.microsoft.com/office/drawing/2014/main" id="{366A229C-EB50-4E25-B9EA-28AA3A6536F7}"/>
              </a:ext>
            </a:extLst>
          </p:cNvPr>
          <p:cNvSpPr>
            <a:spLocks noGrp="1"/>
          </p:cNvSpPr>
          <p:nvPr>
            <p:ph idx="1"/>
          </p:nvPr>
        </p:nvSpPr>
        <p:spPr>
          <a:xfrm>
            <a:off x="5231958" y="605896"/>
            <a:ext cx="5923721" cy="5646208"/>
          </a:xfrm>
        </p:spPr>
        <p:txBody>
          <a:bodyPr anchor="ctr">
            <a:normAutofit lnSpcReduction="10000"/>
          </a:bodyPr>
          <a:lstStyle/>
          <a:p>
            <a:pPr>
              <a:buFont typeface="Arial" panose="020B0604020202020204" pitchFamily="34" charset="0"/>
              <a:buChar char="•"/>
            </a:pPr>
            <a:r>
              <a:rPr lang="en-CA" sz="2400" dirty="0"/>
              <a:t> Like any community that has something in common, people who have used mental health services have organized themselves </a:t>
            </a:r>
          </a:p>
          <a:p>
            <a:pPr>
              <a:buFont typeface="Arial" panose="020B0604020202020204" pitchFamily="34" charset="0"/>
              <a:buChar char="•"/>
            </a:pPr>
            <a:r>
              <a:rPr lang="en-CA" sz="2400" dirty="0"/>
              <a:t> We have a long history of advocacy and providing support to each other</a:t>
            </a:r>
          </a:p>
          <a:p>
            <a:pPr>
              <a:buFont typeface="Arial" panose="020B0604020202020204" pitchFamily="34" charset="0"/>
              <a:buChar char="•"/>
            </a:pPr>
            <a:r>
              <a:rPr lang="en-CA" sz="2400" dirty="0"/>
              <a:t> From international groups, like World Network of Users and Survivors of Psychiatry who work with the UN to ensure the Convention of the Rights of Disabled Persons are upheld, to local groups that organize themselves around specific issues, run their own organizations, or meet informally for self help</a:t>
            </a:r>
          </a:p>
        </p:txBody>
      </p:sp>
    </p:spTree>
    <p:extLst>
      <p:ext uri="{BB962C8B-B14F-4D97-AF65-F5344CB8AC3E}">
        <p14:creationId xmlns:p14="http://schemas.microsoft.com/office/powerpoint/2010/main" val="333115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61B8D-D675-45B9-9325-1EBDB2B18F59}"/>
              </a:ext>
            </a:extLst>
          </p:cNvPr>
          <p:cNvSpPr>
            <a:spLocks noGrp="1"/>
          </p:cNvSpPr>
          <p:nvPr>
            <p:ph type="title"/>
          </p:nvPr>
        </p:nvSpPr>
        <p:spPr>
          <a:xfrm>
            <a:off x="838200" y="365126"/>
            <a:ext cx="10515600" cy="487630"/>
          </a:xfrm>
        </p:spPr>
        <p:txBody>
          <a:bodyPr>
            <a:normAutofit fontScale="90000"/>
          </a:bodyPr>
          <a:lstStyle/>
          <a:p>
            <a:r>
              <a:rPr lang="en-CA" dirty="0"/>
              <a:t>A Framework for Service User Involvement</a:t>
            </a:r>
          </a:p>
        </p:txBody>
      </p:sp>
      <p:graphicFrame>
        <p:nvGraphicFramePr>
          <p:cNvPr id="6" name="Content Placeholder 5">
            <a:extLst>
              <a:ext uri="{FF2B5EF4-FFF2-40B4-BE49-F238E27FC236}">
                <a16:creationId xmlns:a16="http://schemas.microsoft.com/office/drawing/2014/main" id="{460022FC-0631-4571-B985-8E812790E64B}"/>
              </a:ext>
            </a:extLst>
          </p:cNvPr>
          <p:cNvGraphicFramePr>
            <a:graphicFrameLocks noGrp="1"/>
          </p:cNvGraphicFramePr>
          <p:nvPr>
            <p:ph idx="1"/>
          </p:nvPr>
        </p:nvGraphicFramePr>
        <p:xfrm>
          <a:off x="436652" y="1006868"/>
          <a:ext cx="10557551" cy="5661057"/>
        </p:xfrm>
        <a:graphic>
          <a:graphicData uri="http://schemas.openxmlformats.org/drawingml/2006/table">
            <a:tbl>
              <a:tblPr firstRow="1" firstCol="1" bandRow="1"/>
              <a:tblGrid>
                <a:gridCol w="1549036">
                  <a:extLst>
                    <a:ext uri="{9D8B030D-6E8A-4147-A177-3AD203B41FA5}">
                      <a16:colId xmlns:a16="http://schemas.microsoft.com/office/drawing/2014/main" val="3894214438"/>
                    </a:ext>
                  </a:extLst>
                </a:gridCol>
                <a:gridCol w="1507083">
                  <a:extLst>
                    <a:ext uri="{9D8B030D-6E8A-4147-A177-3AD203B41FA5}">
                      <a16:colId xmlns:a16="http://schemas.microsoft.com/office/drawing/2014/main" val="2310075395"/>
                    </a:ext>
                  </a:extLst>
                </a:gridCol>
                <a:gridCol w="1473100">
                  <a:extLst>
                    <a:ext uri="{9D8B030D-6E8A-4147-A177-3AD203B41FA5}">
                      <a16:colId xmlns:a16="http://schemas.microsoft.com/office/drawing/2014/main" val="2080541000"/>
                    </a:ext>
                  </a:extLst>
                </a:gridCol>
                <a:gridCol w="1507083">
                  <a:extLst>
                    <a:ext uri="{9D8B030D-6E8A-4147-A177-3AD203B41FA5}">
                      <a16:colId xmlns:a16="http://schemas.microsoft.com/office/drawing/2014/main" val="99690958"/>
                    </a:ext>
                  </a:extLst>
                </a:gridCol>
                <a:gridCol w="1507083">
                  <a:extLst>
                    <a:ext uri="{9D8B030D-6E8A-4147-A177-3AD203B41FA5}">
                      <a16:colId xmlns:a16="http://schemas.microsoft.com/office/drawing/2014/main" val="2899731134"/>
                    </a:ext>
                  </a:extLst>
                </a:gridCol>
                <a:gridCol w="1507083">
                  <a:extLst>
                    <a:ext uri="{9D8B030D-6E8A-4147-A177-3AD203B41FA5}">
                      <a16:colId xmlns:a16="http://schemas.microsoft.com/office/drawing/2014/main" val="4004337001"/>
                    </a:ext>
                  </a:extLst>
                </a:gridCol>
                <a:gridCol w="1507083">
                  <a:extLst>
                    <a:ext uri="{9D8B030D-6E8A-4147-A177-3AD203B41FA5}">
                      <a16:colId xmlns:a16="http://schemas.microsoft.com/office/drawing/2014/main" val="2024871440"/>
                    </a:ext>
                  </a:extLst>
                </a:gridCol>
              </a:tblGrid>
              <a:tr h="965171">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ACCOMMODATION</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Make it the first step, not one subcontracted to MHA organizations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Manage the over-engagement that floods agencies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Reduce the speed of deliberation and discussion to allow time to reflect and discuss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6028452"/>
                  </a:ext>
                </a:extLst>
              </a:tr>
              <a:tr h="180969">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75838485"/>
                  </a:ext>
                </a:extLst>
              </a:tr>
              <a:tr h="696322">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REPRESENTATION</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Resource sufficiently to enable uncompromised representation</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Enable advocacy without fear</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Enable autonomous participation by Service users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Define what 'listened to' means in concrete terms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Widen participation with groups who have no voice or are in other systems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Record what we said and feedback on what was done</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29419553"/>
                  </a:ext>
                </a:extLst>
              </a:tr>
              <a:tr h="180969">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06120480"/>
                  </a:ext>
                </a:extLst>
              </a:tr>
              <a:tr h="696322">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FAIRNESS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Understand the impact of ethical issues for SU</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Review the ethics of an engagement’s structure and process first</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Consider whether participation is really voluntary or coopted</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Create definitions that are understandable to Service Users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Use SU engagement metrics &amp; delivery standards to achieve more consistency</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Build/use better practices for involvement &amp; engagement</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1470916"/>
                  </a:ext>
                </a:extLst>
              </a:tr>
              <a:tr h="180969">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801259469"/>
                  </a:ext>
                </a:extLst>
              </a:tr>
              <a:tr h="696322">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INFORMATION AND KNOWLEDGE</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Understand when and how lived experience matters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Cherish &amp; build on previous engagement work &amp; knowledge</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Recognize innovative work here and worldwide and spread it</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Have $ to research areas important to SU</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Know how to analyze/evaluate data from a SU perspective</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Build connections with other marginalized communities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61233600"/>
                  </a:ext>
                </a:extLst>
              </a:tr>
              <a:tr h="180969">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13178578"/>
                  </a:ext>
                </a:extLst>
              </a:tr>
              <a:tr h="520289">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CAPACITY BUILDING AND EDUCATION</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Clear pathways for information to flow to and from SU</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Create climate where ideas are heard and seen</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Create Learning Partnerships with other communities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Learn why previous education has or hasn’t worked</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Have one body provide SU related training</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28042788"/>
                  </a:ext>
                </a:extLst>
              </a:tr>
              <a:tr h="180969">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885964897"/>
                  </a:ext>
                </a:extLst>
              </a:tr>
              <a:tr h="577869">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EQUITY</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Enable SU affirmative hiring</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Have PSW's play their true role</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Employ the unpaid SU working in the system</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07686497"/>
                  </a:ext>
                </a:extLst>
              </a:tr>
              <a:tr h="180969">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endParaRPr lang="en-CA" sz="900" b="1">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83503084"/>
                  </a:ext>
                </a:extLst>
              </a:tr>
              <a:tr h="422948">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PROGRESS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Something happens</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lnSpc>
                          <a:spcPct val="107000"/>
                        </a:lnSpc>
                        <a:spcAft>
                          <a:spcPts val="1000"/>
                        </a:spcAft>
                      </a:pPr>
                      <a:r>
                        <a:rPr lang="en-US" sz="1000" b="1" dirty="0">
                          <a:effectLst/>
                          <a:latin typeface="Corbel" panose="020B0503020204020204" pitchFamily="34" charset="0"/>
                          <a:ea typeface="PMingLiU" panose="02020500000000000000" pitchFamily="18" charset="-120"/>
                          <a:cs typeface="Times New Roman" panose="02020603050405020304" pitchFamily="18" charset="0"/>
                        </a:rPr>
                        <a:t>… and keeps happening</a:t>
                      </a:r>
                      <a:endParaRPr lang="en-CA" sz="1000" b="1" dirty="0">
                        <a:effectLst/>
                        <a:latin typeface="Corbel" panose="020B0503020204020204" pitchFamily="34" charset="0"/>
                        <a:ea typeface="PMingLiU" panose="02020500000000000000" pitchFamily="18" charset="-120"/>
                        <a:cs typeface="Times New Roman" panose="02020603050405020304" pitchFamily="18"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tc>
                  <a:txBody>
                    <a:bodyPr/>
                    <a:lstStyle/>
                    <a:p>
                      <a:pPr algn="l"/>
                      <a:endParaRPr lang="en-CA" sz="900" b="1" dirty="0">
                        <a:effectLst/>
                        <a:latin typeface="Corbel" panose="020B0503020204020204" pitchFamily="34" charset="0"/>
                      </a:endParaRPr>
                    </a:p>
                  </a:txBody>
                  <a:tcPr marL="56905" marR="56905" marT="0" marB="0">
                    <a:lnL>
                      <a:noFill/>
                    </a:lnL>
                    <a:lnR>
                      <a:noFill/>
                    </a:lnR>
                    <a:lnT w="1270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4110058248"/>
                  </a:ext>
                </a:extLst>
              </a:tr>
            </a:tbl>
          </a:graphicData>
        </a:graphic>
      </p:graphicFrame>
    </p:spTree>
    <p:extLst>
      <p:ext uri="{BB962C8B-B14F-4D97-AF65-F5344CB8AC3E}">
        <p14:creationId xmlns:p14="http://schemas.microsoft.com/office/powerpoint/2010/main" val="313531893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1FD9-3BB6-4DA9-A089-3B68C2323D4F}">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930</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Bookman Old Style</vt:lpstr>
      <vt:lpstr>Calibri</vt:lpstr>
      <vt:lpstr>Calibri Light</vt:lpstr>
      <vt:lpstr>Corbel</vt:lpstr>
      <vt:lpstr>Franklin Gothic Book</vt:lpstr>
      <vt:lpstr>Wingdings</vt:lpstr>
      <vt:lpstr>1_RetrospectVTI</vt:lpstr>
      <vt:lpstr>Office Theme</vt:lpstr>
      <vt:lpstr>Sound Times Support Services</vt:lpstr>
      <vt:lpstr>History </vt:lpstr>
      <vt:lpstr>Services</vt:lpstr>
      <vt:lpstr>Growth </vt:lpstr>
      <vt:lpstr>Why do people come?</vt:lpstr>
      <vt:lpstr>Provocative Thoughts on Crisis Training</vt:lpstr>
      <vt:lpstr>A Few More Provocative Thoughts on Crisis </vt:lpstr>
      <vt:lpstr>Where to find us</vt:lpstr>
      <vt:lpstr>A Framework for Service User Involvement</vt:lpstr>
      <vt:lpstr>Lana Frado lanafrado@soundtimes.com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Times Support Services</dc:title>
  <dc:creator>Lana Frado</dc:creator>
  <cp:lastModifiedBy>Lana Frado</cp:lastModifiedBy>
  <cp:revision>1</cp:revision>
  <dcterms:created xsi:type="dcterms:W3CDTF">2020-09-28T19:54:53Z</dcterms:created>
  <dcterms:modified xsi:type="dcterms:W3CDTF">2020-09-28T20:11:43Z</dcterms:modified>
</cp:coreProperties>
</file>