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 id="2147483696" r:id="rId4"/>
  </p:sldMasterIdLst>
  <p:notesMasterIdLst>
    <p:notesMasterId r:id="rId24"/>
  </p:notesMasterIdLst>
  <p:sldIdLst>
    <p:sldId id="452" r:id="rId5"/>
    <p:sldId id="383" r:id="rId6"/>
    <p:sldId id="455" r:id="rId7"/>
    <p:sldId id="372" r:id="rId8"/>
    <p:sldId id="371" r:id="rId9"/>
    <p:sldId id="359" r:id="rId10"/>
    <p:sldId id="381" r:id="rId11"/>
    <p:sldId id="471" r:id="rId12"/>
    <p:sldId id="476" r:id="rId13"/>
    <p:sldId id="477" r:id="rId14"/>
    <p:sldId id="474" r:id="rId15"/>
    <p:sldId id="473" r:id="rId16"/>
    <p:sldId id="475" r:id="rId17"/>
    <p:sldId id="279" r:id="rId18"/>
    <p:sldId id="478" r:id="rId19"/>
    <p:sldId id="457" r:id="rId20"/>
    <p:sldId id="456" r:id="rId21"/>
    <p:sldId id="465" r:id="rId22"/>
    <p:sldId id="45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00B1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3" y="82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8" d="100"/>
          <a:sy n="68" d="100"/>
        </p:scale>
        <p:origin x="2491"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66EE0B-406A-4677-8CB7-97128423F417}" type="doc">
      <dgm:prSet loTypeId="urn:microsoft.com/office/officeart/2005/8/layout/arrow2" loCatId="process" qsTypeId="urn:microsoft.com/office/officeart/2005/8/quickstyle/simple1" qsCatId="simple" csTypeId="urn:microsoft.com/office/officeart/2005/8/colors/accent1_2" csCatId="accent1" phldr="1"/>
      <dgm:spPr/>
    </dgm:pt>
    <dgm:pt modelId="{A1A8620D-491A-444E-AB91-B7B60B3A7D4C}">
      <dgm:prSet phldrT="[Text]"/>
      <dgm:spPr/>
      <dgm:t>
        <a:bodyPr/>
        <a:lstStyle/>
        <a:p>
          <a:r>
            <a:rPr lang="en-US" b="1" u="sng" dirty="0"/>
            <a:t>2017</a:t>
          </a:r>
          <a:r>
            <a:rPr lang="en-US" dirty="0"/>
            <a:t> 5866</a:t>
          </a:r>
        </a:p>
      </dgm:t>
    </dgm:pt>
    <dgm:pt modelId="{5617CD6B-C2D5-4FA3-92AE-7FB100F6C2E8}" type="parTrans" cxnId="{53C1565B-6AC6-4E3A-8E8F-6901B7A46F88}">
      <dgm:prSet/>
      <dgm:spPr/>
      <dgm:t>
        <a:bodyPr/>
        <a:lstStyle/>
        <a:p>
          <a:endParaRPr lang="en-US"/>
        </a:p>
      </dgm:t>
    </dgm:pt>
    <dgm:pt modelId="{61B67EDB-5176-42C1-A22A-1C105116A394}" type="sibTrans" cxnId="{53C1565B-6AC6-4E3A-8E8F-6901B7A46F88}">
      <dgm:prSet/>
      <dgm:spPr/>
      <dgm:t>
        <a:bodyPr/>
        <a:lstStyle/>
        <a:p>
          <a:endParaRPr lang="en-US"/>
        </a:p>
      </dgm:t>
    </dgm:pt>
    <dgm:pt modelId="{95F14D01-0D60-4183-98FB-B59E93958316}">
      <dgm:prSet phldrT="[Text]"/>
      <dgm:spPr/>
      <dgm:t>
        <a:bodyPr/>
        <a:lstStyle/>
        <a:p>
          <a:r>
            <a:rPr lang="en-US" b="1" u="sng" dirty="0"/>
            <a:t>2018</a:t>
          </a:r>
          <a:r>
            <a:rPr lang="en-US" dirty="0"/>
            <a:t> 6000+</a:t>
          </a:r>
        </a:p>
      </dgm:t>
    </dgm:pt>
    <dgm:pt modelId="{75223C72-C43C-4666-9DAF-7AFC6BDE873C}" type="parTrans" cxnId="{B2330830-4C6C-4EB9-AACD-B29B86C6B178}">
      <dgm:prSet/>
      <dgm:spPr/>
      <dgm:t>
        <a:bodyPr/>
        <a:lstStyle/>
        <a:p>
          <a:endParaRPr lang="en-US"/>
        </a:p>
      </dgm:t>
    </dgm:pt>
    <dgm:pt modelId="{CF5801CC-908A-4753-9DF0-72F13508963A}" type="sibTrans" cxnId="{B2330830-4C6C-4EB9-AACD-B29B86C6B178}">
      <dgm:prSet/>
      <dgm:spPr/>
      <dgm:t>
        <a:bodyPr/>
        <a:lstStyle/>
        <a:p>
          <a:endParaRPr lang="en-US"/>
        </a:p>
      </dgm:t>
    </dgm:pt>
    <dgm:pt modelId="{603E7682-A13B-46FF-A09A-3B422A32FE3B}">
      <dgm:prSet phldrT="[Text]"/>
      <dgm:spPr/>
      <dgm:t>
        <a:bodyPr/>
        <a:lstStyle/>
        <a:p>
          <a:r>
            <a:rPr lang="en-US" b="1" u="sng" dirty="0"/>
            <a:t>2019 </a:t>
          </a:r>
          <a:r>
            <a:rPr lang="en-US" dirty="0"/>
            <a:t>6500</a:t>
          </a:r>
        </a:p>
      </dgm:t>
    </dgm:pt>
    <dgm:pt modelId="{75F9AE74-91FB-4F83-8106-08730BE3693C}" type="parTrans" cxnId="{B6A72D9A-2E76-4F70-BB18-6C34A7357725}">
      <dgm:prSet/>
      <dgm:spPr/>
      <dgm:t>
        <a:bodyPr/>
        <a:lstStyle/>
        <a:p>
          <a:endParaRPr lang="en-US"/>
        </a:p>
      </dgm:t>
    </dgm:pt>
    <dgm:pt modelId="{193FC70E-954D-4220-9219-B48A62399EED}" type="sibTrans" cxnId="{B6A72D9A-2E76-4F70-BB18-6C34A7357725}">
      <dgm:prSet/>
      <dgm:spPr/>
      <dgm:t>
        <a:bodyPr/>
        <a:lstStyle/>
        <a:p>
          <a:endParaRPr lang="en-US"/>
        </a:p>
      </dgm:t>
    </dgm:pt>
    <dgm:pt modelId="{8820F250-E4F0-441D-A5A0-347622FB164E}" type="pres">
      <dgm:prSet presAssocID="{2666EE0B-406A-4677-8CB7-97128423F417}" presName="arrowDiagram" presStyleCnt="0">
        <dgm:presLayoutVars>
          <dgm:chMax val="5"/>
          <dgm:dir/>
          <dgm:resizeHandles val="exact"/>
        </dgm:presLayoutVars>
      </dgm:prSet>
      <dgm:spPr/>
    </dgm:pt>
    <dgm:pt modelId="{FDF832E4-B385-4D52-9826-D4A6C8275770}" type="pres">
      <dgm:prSet presAssocID="{2666EE0B-406A-4677-8CB7-97128423F417}" presName="arrow" presStyleLbl="bgShp" presStyleIdx="0" presStyleCnt="1"/>
      <dgm:spPr/>
    </dgm:pt>
    <dgm:pt modelId="{5C17AD53-739D-4461-9CE9-C87B215B90CD}" type="pres">
      <dgm:prSet presAssocID="{2666EE0B-406A-4677-8CB7-97128423F417}" presName="arrowDiagram3" presStyleCnt="0"/>
      <dgm:spPr/>
    </dgm:pt>
    <dgm:pt modelId="{A75DFF8F-BB43-4FD4-A4FC-4DAA0B9B3968}" type="pres">
      <dgm:prSet presAssocID="{A1A8620D-491A-444E-AB91-B7B60B3A7D4C}" presName="bullet3a" presStyleLbl="node1" presStyleIdx="0" presStyleCnt="3"/>
      <dgm:spPr/>
    </dgm:pt>
    <dgm:pt modelId="{879BE575-92D5-4FF9-8B8E-E1DA07E963BC}" type="pres">
      <dgm:prSet presAssocID="{A1A8620D-491A-444E-AB91-B7B60B3A7D4C}" presName="textBox3a" presStyleLbl="revTx" presStyleIdx="0" presStyleCnt="3">
        <dgm:presLayoutVars>
          <dgm:bulletEnabled val="1"/>
        </dgm:presLayoutVars>
      </dgm:prSet>
      <dgm:spPr/>
    </dgm:pt>
    <dgm:pt modelId="{4261F561-661B-4E92-A9DD-45A7140E484C}" type="pres">
      <dgm:prSet presAssocID="{95F14D01-0D60-4183-98FB-B59E93958316}" presName="bullet3b" presStyleLbl="node1" presStyleIdx="1" presStyleCnt="3"/>
      <dgm:spPr/>
    </dgm:pt>
    <dgm:pt modelId="{E367C0F1-3AB0-4A98-BF07-2DEFEC648514}" type="pres">
      <dgm:prSet presAssocID="{95F14D01-0D60-4183-98FB-B59E93958316}" presName="textBox3b" presStyleLbl="revTx" presStyleIdx="1" presStyleCnt="3">
        <dgm:presLayoutVars>
          <dgm:bulletEnabled val="1"/>
        </dgm:presLayoutVars>
      </dgm:prSet>
      <dgm:spPr/>
    </dgm:pt>
    <dgm:pt modelId="{9341B660-89C2-4F10-BFE2-A7265B3CECCD}" type="pres">
      <dgm:prSet presAssocID="{603E7682-A13B-46FF-A09A-3B422A32FE3B}" presName="bullet3c" presStyleLbl="node1" presStyleIdx="2" presStyleCnt="3"/>
      <dgm:spPr/>
    </dgm:pt>
    <dgm:pt modelId="{2F85D7C7-5941-4230-B2FF-880AB51C4047}" type="pres">
      <dgm:prSet presAssocID="{603E7682-A13B-46FF-A09A-3B422A32FE3B}" presName="textBox3c" presStyleLbl="revTx" presStyleIdx="2" presStyleCnt="3">
        <dgm:presLayoutVars>
          <dgm:bulletEnabled val="1"/>
        </dgm:presLayoutVars>
      </dgm:prSet>
      <dgm:spPr/>
    </dgm:pt>
  </dgm:ptLst>
  <dgm:cxnLst>
    <dgm:cxn modelId="{B2330830-4C6C-4EB9-AACD-B29B86C6B178}" srcId="{2666EE0B-406A-4677-8CB7-97128423F417}" destId="{95F14D01-0D60-4183-98FB-B59E93958316}" srcOrd="1" destOrd="0" parTransId="{75223C72-C43C-4666-9DAF-7AFC6BDE873C}" sibTransId="{CF5801CC-908A-4753-9DF0-72F13508963A}"/>
    <dgm:cxn modelId="{827E7B3B-B6B5-4D0C-9F12-C9FE4C857D65}" type="presOf" srcId="{2666EE0B-406A-4677-8CB7-97128423F417}" destId="{8820F250-E4F0-441D-A5A0-347622FB164E}" srcOrd="0" destOrd="0" presId="urn:microsoft.com/office/officeart/2005/8/layout/arrow2"/>
    <dgm:cxn modelId="{53C1565B-6AC6-4E3A-8E8F-6901B7A46F88}" srcId="{2666EE0B-406A-4677-8CB7-97128423F417}" destId="{A1A8620D-491A-444E-AB91-B7B60B3A7D4C}" srcOrd="0" destOrd="0" parTransId="{5617CD6B-C2D5-4FA3-92AE-7FB100F6C2E8}" sibTransId="{61B67EDB-5176-42C1-A22A-1C105116A394}"/>
    <dgm:cxn modelId="{B6A72D9A-2E76-4F70-BB18-6C34A7357725}" srcId="{2666EE0B-406A-4677-8CB7-97128423F417}" destId="{603E7682-A13B-46FF-A09A-3B422A32FE3B}" srcOrd="2" destOrd="0" parTransId="{75F9AE74-91FB-4F83-8106-08730BE3693C}" sibTransId="{193FC70E-954D-4220-9219-B48A62399EED}"/>
    <dgm:cxn modelId="{150C809D-F62F-4BC7-BE80-2F2EC651C5B0}" type="presOf" srcId="{603E7682-A13B-46FF-A09A-3B422A32FE3B}" destId="{2F85D7C7-5941-4230-B2FF-880AB51C4047}" srcOrd="0" destOrd="0" presId="urn:microsoft.com/office/officeart/2005/8/layout/arrow2"/>
    <dgm:cxn modelId="{CEB5C9AB-6399-4136-B55E-DAF6EB5F55B3}" type="presOf" srcId="{A1A8620D-491A-444E-AB91-B7B60B3A7D4C}" destId="{879BE575-92D5-4FF9-8B8E-E1DA07E963BC}" srcOrd="0" destOrd="0" presId="urn:microsoft.com/office/officeart/2005/8/layout/arrow2"/>
    <dgm:cxn modelId="{F81B1DB0-C5B7-4D3C-9BCC-84D78C5C47D4}" type="presOf" srcId="{95F14D01-0D60-4183-98FB-B59E93958316}" destId="{E367C0F1-3AB0-4A98-BF07-2DEFEC648514}" srcOrd="0" destOrd="0" presId="urn:microsoft.com/office/officeart/2005/8/layout/arrow2"/>
    <dgm:cxn modelId="{1D556324-E315-4468-919F-F9D13D94DF6B}" type="presParOf" srcId="{8820F250-E4F0-441D-A5A0-347622FB164E}" destId="{FDF832E4-B385-4D52-9826-D4A6C8275770}" srcOrd="0" destOrd="0" presId="urn:microsoft.com/office/officeart/2005/8/layout/arrow2"/>
    <dgm:cxn modelId="{B29CA085-9E81-495B-B9A9-5D43D77C2E54}" type="presParOf" srcId="{8820F250-E4F0-441D-A5A0-347622FB164E}" destId="{5C17AD53-739D-4461-9CE9-C87B215B90CD}" srcOrd="1" destOrd="0" presId="urn:microsoft.com/office/officeart/2005/8/layout/arrow2"/>
    <dgm:cxn modelId="{5E43B8E5-E8E6-41B8-87FD-3E5DEDE05680}" type="presParOf" srcId="{5C17AD53-739D-4461-9CE9-C87B215B90CD}" destId="{A75DFF8F-BB43-4FD4-A4FC-4DAA0B9B3968}" srcOrd="0" destOrd="0" presId="urn:microsoft.com/office/officeart/2005/8/layout/arrow2"/>
    <dgm:cxn modelId="{561178FE-B3FB-4F76-8CAB-934C764ECE62}" type="presParOf" srcId="{5C17AD53-739D-4461-9CE9-C87B215B90CD}" destId="{879BE575-92D5-4FF9-8B8E-E1DA07E963BC}" srcOrd="1" destOrd="0" presId="urn:microsoft.com/office/officeart/2005/8/layout/arrow2"/>
    <dgm:cxn modelId="{71F3523D-B8B4-44B8-93BC-F31519C4DF78}" type="presParOf" srcId="{5C17AD53-739D-4461-9CE9-C87B215B90CD}" destId="{4261F561-661B-4E92-A9DD-45A7140E484C}" srcOrd="2" destOrd="0" presId="urn:microsoft.com/office/officeart/2005/8/layout/arrow2"/>
    <dgm:cxn modelId="{C2B2E8B7-8B56-4140-9893-BF1FF6302A9F}" type="presParOf" srcId="{5C17AD53-739D-4461-9CE9-C87B215B90CD}" destId="{E367C0F1-3AB0-4A98-BF07-2DEFEC648514}" srcOrd="3" destOrd="0" presId="urn:microsoft.com/office/officeart/2005/8/layout/arrow2"/>
    <dgm:cxn modelId="{0B98B865-1053-40A6-804F-D6ADA27562FB}" type="presParOf" srcId="{5C17AD53-739D-4461-9CE9-C87B215B90CD}" destId="{9341B660-89C2-4F10-BFE2-A7265B3CECCD}" srcOrd="4" destOrd="0" presId="urn:microsoft.com/office/officeart/2005/8/layout/arrow2"/>
    <dgm:cxn modelId="{6668DB50-971C-4328-BC1C-233CE5436962}" type="presParOf" srcId="{5C17AD53-739D-4461-9CE9-C87B215B90CD}" destId="{2F85D7C7-5941-4230-B2FF-880AB51C4047}"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832E4-B385-4D52-9826-D4A6C8275770}">
      <dsp:nvSpPr>
        <dsp:cNvPr id="0" name=""/>
        <dsp:cNvSpPr/>
      </dsp:nvSpPr>
      <dsp:spPr>
        <a:xfrm>
          <a:off x="866505" y="0"/>
          <a:ext cx="5240067" cy="3275042"/>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5DFF8F-BB43-4FD4-A4FC-4DAA0B9B3968}">
      <dsp:nvSpPr>
        <dsp:cNvPr id="0" name=""/>
        <dsp:cNvSpPr/>
      </dsp:nvSpPr>
      <dsp:spPr>
        <a:xfrm>
          <a:off x="1531993" y="2260433"/>
          <a:ext cx="136241" cy="1362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9BE575-92D5-4FF9-8B8E-E1DA07E963BC}">
      <dsp:nvSpPr>
        <dsp:cNvPr id="0" name=""/>
        <dsp:cNvSpPr/>
      </dsp:nvSpPr>
      <dsp:spPr>
        <a:xfrm>
          <a:off x="1600114" y="2328554"/>
          <a:ext cx="1220935" cy="946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192" tIns="0" rIns="0" bIns="0" numCol="1" spcCol="1270" anchor="t" anchorCtr="0">
          <a:noAutofit/>
        </a:bodyPr>
        <a:lstStyle/>
        <a:p>
          <a:pPr marL="0" lvl="0" indent="0" algn="l" defTabSz="1377950">
            <a:lnSpc>
              <a:spcPct val="90000"/>
            </a:lnSpc>
            <a:spcBef>
              <a:spcPct val="0"/>
            </a:spcBef>
            <a:spcAft>
              <a:spcPct val="35000"/>
            </a:spcAft>
            <a:buNone/>
          </a:pPr>
          <a:r>
            <a:rPr lang="en-US" sz="3100" b="1" u="sng" kern="1200" dirty="0"/>
            <a:t>2017</a:t>
          </a:r>
          <a:r>
            <a:rPr lang="en-US" sz="3100" kern="1200" dirty="0"/>
            <a:t> 5866</a:t>
          </a:r>
        </a:p>
      </dsp:txBody>
      <dsp:txXfrm>
        <a:off x="1600114" y="2328554"/>
        <a:ext cx="1220935" cy="946487"/>
      </dsp:txXfrm>
    </dsp:sp>
    <dsp:sp modelId="{4261F561-661B-4E92-A9DD-45A7140E484C}">
      <dsp:nvSpPr>
        <dsp:cNvPr id="0" name=""/>
        <dsp:cNvSpPr/>
      </dsp:nvSpPr>
      <dsp:spPr>
        <a:xfrm>
          <a:off x="2734589" y="1370277"/>
          <a:ext cx="246283" cy="2462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67C0F1-3AB0-4A98-BF07-2DEFEC648514}">
      <dsp:nvSpPr>
        <dsp:cNvPr id="0" name=""/>
        <dsp:cNvSpPr/>
      </dsp:nvSpPr>
      <dsp:spPr>
        <a:xfrm>
          <a:off x="2857730" y="1493419"/>
          <a:ext cx="1257616" cy="1781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500" tIns="0" rIns="0" bIns="0" numCol="1" spcCol="1270" anchor="t" anchorCtr="0">
          <a:noAutofit/>
        </a:bodyPr>
        <a:lstStyle/>
        <a:p>
          <a:pPr marL="0" lvl="0" indent="0" algn="l" defTabSz="1377950">
            <a:lnSpc>
              <a:spcPct val="90000"/>
            </a:lnSpc>
            <a:spcBef>
              <a:spcPct val="0"/>
            </a:spcBef>
            <a:spcAft>
              <a:spcPct val="35000"/>
            </a:spcAft>
            <a:buNone/>
          </a:pPr>
          <a:r>
            <a:rPr lang="en-US" sz="3100" b="1" u="sng" kern="1200" dirty="0"/>
            <a:t>2018</a:t>
          </a:r>
          <a:r>
            <a:rPr lang="en-US" sz="3100" kern="1200" dirty="0"/>
            <a:t> 6000+</a:t>
          </a:r>
        </a:p>
      </dsp:txBody>
      <dsp:txXfrm>
        <a:off x="2857730" y="1493419"/>
        <a:ext cx="1257616" cy="1781622"/>
      </dsp:txXfrm>
    </dsp:sp>
    <dsp:sp modelId="{9341B660-89C2-4F10-BFE2-A7265B3CECCD}">
      <dsp:nvSpPr>
        <dsp:cNvPr id="0" name=""/>
        <dsp:cNvSpPr/>
      </dsp:nvSpPr>
      <dsp:spPr>
        <a:xfrm>
          <a:off x="4180847" y="828585"/>
          <a:ext cx="340604" cy="3406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85D7C7-5941-4230-B2FF-880AB51C4047}">
      <dsp:nvSpPr>
        <dsp:cNvPr id="0" name=""/>
        <dsp:cNvSpPr/>
      </dsp:nvSpPr>
      <dsp:spPr>
        <a:xfrm>
          <a:off x="4351150" y="998887"/>
          <a:ext cx="1257616" cy="2276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479" tIns="0" rIns="0" bIns="0" numCol="1" spcCol="1270" anchor="t" anchorCtr="0">
          <a:noAutofit/>
        </a:bodyPr>
        <a:lstStyle/>
        <a:p>
          <a:pPr marL="0" lvl="0" indent="0" algn="l" defTabSz="1377950">
            <a:lnSpc>
              <a:spcPct val="90000"/>
            </a:lnSpc>
            <a:spcBef>
              <a:spcPct val="0"/>
            </a:spcBef>
            <a:spcAft>
              <a:spcPct val="35000"/>
            </a:spcAft>
            <a:buNone/>
          </a:pPr>
          <a:r>
            <a:rPr lang="en-US" sz="3100" b="1" u="sng" kern="1200" dirty="0"/>
            <a:t>2019 </a:t>
          </a:r>
          <a:r>
            <a:rPr lang="en-US" sz="3100" kern="1200" dirty="0"/>
            <a:t>6500</a:t>
          </a:r>
        </a:p>
      </dsp:txBody>
      <dsp:txXfrm>
        <a:off x="4351150" y="998887"/>
        <a:ext cx="1257616" cy="227615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DC643C-5353-45C4-89BF-AE2A92C07734}" type="datetimeFigureOut">
              <a:rPr lang="en-US" smtClean="0"/>
              <a:t>9/28/2020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1DCD20-F1AE-4368-B95A-269BCF750A42}" type="slidenum">
              <a:rPr lang="en-US" smtClean="0"/>
              <a:t>‹#›</a:t>
            </a:fld>
            <a:endParaRPr lang="en-US"/>
          </a:p>
        </p:txBody>
      </p:sp>
    </p:spTree>
    <p:extLst>
      <p:ext uri="{BB962C8B-B14F-4D97-AF65-F5344CB8AC3E}">
        <p14:creationId xmlns:p14="http://schemas.microsoft.com/office/powerpoint/2010/main" val="1255506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 ppl with MH and Add in region of PD. </a:t>
            </a:r>
          </a:p>
          <a:p>
            <a:r>
              <a:rPr lang="en-US" dirty="0"/>
              <a:t>Tell you about who we are, how you can connect with us and some of the most pressing issues we see affect youth today. </a:t>
            </a:r>
          </a:p>
        </p:txBody>
      </p:sp>
      <p:sp>
        <p:nvSpPr>
          <p:cNvPr id="4" name="Slide Number Placeholder 3"/>
          <p:cNvSpPr>
            <a:spLocks noGrp="1"/>
          </p:cNvSpPr>
          <p:nvPr>
            <p:ph type="sldNum" sz="quarter" idx="5"/>
          </p:nvPr>
        </p:nvSpPr>
        <p:spPr/>
        <p:txBody>
          <a:bodyPr/>
          <a:lstStyle/>
          <a:p>
            <a:fld id="{E56622CA-107A-4BAC-A266-18EAF70645C9}" type="slidenum">
              <a:rPr lang="en-CA" smtClean="0"/>
              <a:pPr/>
              <a:t>2</a:t>
            </a:fld>
            <a:endParaRPr lang="en-CA"/>
          </a:p>
        </p:txBody>
      </p:sp>
    </p:spTree>
    <p:extLst>
      <p:ext uri="{BB962C8B-B14F-4D97-AF65-F5344CB8AC3E}">
        <p14:creationId xmlns:p14="http://schemas.microsoft.com/office/powerpoint/2010/main" val="3125581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*Interdisciplinary team </a:t>
            </a:r>
          </a:p>
          <a:p>
            <a:r>
              <a:rPr lang="en-US" dirty="0"/>
              <a:t>*Interpretation services </a:t>
            </a:r>
          </a:p>
          <a:p>
            <a:endParaRPr lang="en-US" dirty="0"/>
          </a:p>
          <a:p>
            <a:r>
              <a:rPr lang="en-CA" sz="1200" dirty="0">
                <a:solidFill>
                  <a:schemeClr val="tx1"/>
                </a:solidFill>
              </a:rPr>
              <a:t>It’s a INTEGRATED TEAM for maximum flexibility &amp; responsiveness</a:t>
            </a:r>
          </a:p>
          <a:p>
            <a:endParaRPr lang="en-CA" sz="1200" dirty="0">
              <a:solidFill>
                <a:schemeClr val="tx1"/>
              </a:solidFill>
            </a:endParaRPr>
          </a:p>
          <a:p>
            <a:r>
              <a:rPr lang="en-CA" sz="1200" dirty="0">
                <a:solidFill>
                  <a:schemeClr val="tx1"/>
                </a:solidFill>
              </a:rPr>
              <a:t>Comprised of Registered Health Professionals</a:t>
            </a:r>
          </a:p>
          <a:p>
            <a:endParaRPr lang="en-CA" sz="1200" dirty="0">
              <a:solidFill>
                <a:schemeClr val="tx1"/>
              </a:solidFill>
            </a:endParaRPr>
          </a:p>
          <a:p>
            <a:r>
              <a:rPr lang="en-CA" sz="1200" dirty="0">
                <a:solidFill>
                  <a:schemeClr val="tx1"/>
                </a:solidFill>
              </a:rPr>
              <a:t>Social Work, Nursing and Occupational Therapy</a:t>
            </a:r>
          </a:p>
          <a:p>
            <a:endParaRPr lang="en-CA" sz="1200" dirty="0">
              <a:solidFill>
                <a:schemeClr val="tx1"/>
              </a:solidFill>
            </a:endParaRPr>
          </a:p>
          <a:p>
            <a:r>
              <a:rPr lang="en-CA" sz="1200" dirty="0">
                <a:solidFill>
                  <a:schemeClr val="tx1"/>
                </a:solidFill>
              </a:rPr>
              <a:t>Experienced clinicians with multiple specialties</a:t>
            </a:r>
          </a:p>
          <a:p>
            <a:endParaRPr lang="en-US" dirty="0"/>
          </a:p>
        </p:txBody>
      </p:sp>
      <p:sp>
        <p:nvSpPr>
          <p:cNvPr id="4" name="Slide Number Placeholder 3"/>
          <p:cNvSpPr>
            <a:spLocks noGrp="1"/>
          </p:cNvSpPr>
          <p:nvPr>
            <p:ph type="sldNum" sz="quarter" idx="5"/>
          </p:nvPr>
        </p:nvSpPr>
        <p:spPr/>
        <p:txBody>
          <a:bodyPr/>
          <a:lstStyle/>
          <a:p>
            <a:fld id="{E56622CA-107A-4BAC-A266-18EAF70645C9}" type="slidenum">
              <a:rPr lang="en-CA" smtClean="0"/>
              <a:pPr/>
              <a:t>6</a:t>
            </a:fld>
            <a:endParaRPr lang="en-CA"/>
          </a:p>
        </p:txBody>
      </p:sp>
    </p:spTree>
    <p:extLst>
      <p:ext uri="{BB962C8B-B14F-4D97-AF65-F5344CB8AC3E}">
        <p14:creationId xmlns:p14="http://schemas.microsoft.com/office/powerpoint/2010/main" val="2003441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6622CA-107A-4BAC-A266-18EAF70645C9}" type="slidenum">
              <a:rPr lang="en-CA" smtClean="0"/>
              <a:pPr/>
              <a:t>7</a:t>
            </a:fld>
            <a:endParaRPr lang="en-CA"/>
          </a:p>
        </p:txBody>
      </p:sp>
    </p:spTree>
    <p:extLst>
      <p:ext uri="{BB962C8B-B14F-4D97-AF65-F5344CB8AC3E}">
        <p14:creationId xmlns:p14="http://schemas.microsoft.com/office/powerpoint/2010/main" val="1004846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ee form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147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Basic slide layout">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2C8A4E90-1E69-41F8-89F1-2859A678882A}"/>
              </a:ext>
            </a:extLst>
          </p:cNvPr>
          <p:cNvSpPr/>
          <p:nvPr userDrawn="1"/>
        </p:nvSpPr>
        <p:spPr>
          <a:xfrm>
            <a:off x="11712000" y="-5283"/>
            <a:ext cx="480000" cy="6863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8" name="Rectangle 7">
            <a:extLst>
              <a:ext uri="{FF2B5EF4-FFF2-40B4-BE49-F238E27FC236}">
                <a16:creationId xmlns:a16="http://schemas.microsoft.com/office/drawing/2014/main" id="{0357C40D-F482-4DB1-B92D-0A0AD40B4F51}"/>
              </a:ext>
            </a:extLst>
          </p:cNvPr>
          <p:cNvSpPr/>
          <p:nvPr userDrawn="1"/>
        </p:nvSpPr>
        <p:spPr>
          <a:xfrm>
            <a:off x="8174893" y="-175400"/>
            <a:ext cx="3360000"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ectangle 8">
            <a:extLst>
              <a:ext uri="{FF2B5EF4-FFF2-40B4-BE49-F238E27FC236}">
                <a16:creationId xmlns:a16="http://schemas.microsoft.com/office/drawing/2014/main" id="{797BC0F7-073B-4732-A1F2-0996374D8D5E}"/>
              </a:ext>
            </a:extLst>
          </p:cNvPr>
          <p:cNvSpPr/>
          <p:nvPr userDrawn="1"/>
        </p:nvSpPr>
        <p:spPr>
          <a:xfrm>
            <a:off x="716792" y="5958000"/>
            <a:ext cx="336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5">
            <a:extLst>
              <a:ext uri="{FF2B5EF4-FFF2-40B4-BE49-F238E27FC236}">
                <a16:creationId xmlns:a16="http://schemas.microsoft.com/office/drawing/2014/main" id="{3EBED865-E04C-4F66-B2B7-1EDF240C881C}"/>
              </a:ext>
            </a:extLst>
          </p:cNvPr>
          <p:cNvSpPr/>
          <p:nvPr userDrawn="1"/>
        </p:nvSpPr>
        <p:spPr>
          <a:xfrm>
            <a:off x="11952000" y="-3659"/>
            <a:ext cx="240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pic>
        <p:nvPicPr>
          <p:cNvPr id="7" name="Picture 6">
            <a:extLst>
              <a:ext uri="{FF2B5EF4-FFF2-40B4-BE49-F238E27FC236}">
                <a16:creationId xmlns:a16="http://schemas.microsoft.com/office/drawing/2014/main" id="{4C17E375-EE39-49E1-8C55-A701F549AE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2697" y="6137803"/>
            <a:ext cx="4449303" cy="540394"/>
          </a:xfrm>
          <a:prstGeom prst="rect">
            <a:avLst/>
          </a:prstGeom>
        </p:spPr>
      </p:pic>
    </p:spTree>
    <p:extLst>
      <p:ext uri="{BB962C8B-B14F-4D97-AF65-F5344CB8AC3E}">
        <p14:creationId xmlns:p14="http://schemas.microsoft.com/office/powerpoint/2010/main" val="2413713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Basic slide layout">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2C8A4E90-1E69-41F8-89F1-2859A678882A}"/>
              </a:ext>
            </a:extLst>
          </p:cNvPr>
          <p:cNvSpPr/>
          <p:nvPr userDrawn="1"/>
        </p:nvSpPr>
        <p:spPr>
          <a:xfrm>
            <a:off x="11712000" y="-5283"/>
            <a:ext cx="480000" cy="6863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4" name="Picture Placeholder 2">
            <a:extLst>
              <a:ext uri="{FF2B5EF4-FFF2-40B4-BE49-F238E27FC236}">
                <a16:creationId xmlns:a16="http://schemas.microsoft.com/office/drawing/2014/main" id="{CA6B93A4-8851-4051-A41B-C3969436B591}"/>
              </a:ext>
            </a:extLst>
          </p:cNvPr>
          <p:cNvSpPr>
            <a:spLocks noGrp="1"/>
          </p:cNvSpPr>
          <p:nvPr>
            <p:ph type="pic" idx="12" hasCustomPrompt="1"/>
          </p:nvPr>
        </p:nvSpPr>
        <p:spPr>
          <a:xfrm>
            <a:off x="6666259" y="0"/>
            <a:ext cx="4800000" cy="3672000"/>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171" indent="0">
              <a:buNone/>
              <a:defRPr sz="2800"/>
            </a:lvl2pPr>
            <a:lvl3pPr marL="914341" indent="0">
              <a:buNone/>
              <a:defRPr sz="2400"/>
            </a:lvl3pPr>
            <a:lvl4pPr marL="1371512" indent="0">
              <a:buNone/>
              <a:defRPr sz="2000"/>
            </a:lvl4pPr>
            <a:lvl5pPr marL="1828683" indent="0">
              <a:buNone/>
              <a:defRPr sz="2000"/>
            </a:lvl5pPr>
            <a:lvl6pPr marL="2285854" indent="0">
              <a:buNone/>
              <a:defRPr sz="2000"/>
            </a:lvl6pPr>
            <a:lvl7pPr marL="2743024" indent="0">
              <a:buNone/>
              <a:defRPr sz="2000"/>
            </a:lvl7pPr>
            <a:lvl8pPr marL="3200195" indent="0">
              <a:buNone/>
              <a:defRPr sz="2000"/>
            </a:lvl8pPr>
            <a:lvl9pPr marL="3657365" indent="0">
              <a:buNone/>
              <a:defRPr sz="2000"/>
            </a:lvl9pPr>
          </a:lstStyle>
          <a:p>
            <a:r>
              <a:rPr lang="en-US" altLang="ko-KR" dirty="0"/>
              <a:t>Your Picture Here</a:t>
            </a:r>
            <a:endParaRPr lang="ko-KR" altLang="en-US" dirty="0"/>
          </a:p>
        </p:txBody>
      </p:sp>
      <p:sp>
        <p:nvSpPr>
          <p:cNvPr id="5" name="Picture Placeholder 2">
            <a:extLst>
              <a:ext uri="{FF2B5EF4-FFF2-40B4-BE49-F238E27FC236}">
                <a16:creationId xmlns:a16="http://schemas.microsoft.com/office/drawing/2014/main" id="{E247EF0C-16F1-43BD-A8DA-89B706DDC59F}"/>
              </a:ext>
            </a:extLst>
          </p:cNvPr>
          <p:cNvSpPr>
            <a:spLocks noGrp="1"/>
          </p:cNvSpPr>
          <p:nvPr>
            <p:ph type="pic" idx="13" hasCustomPrompt="1"/>
          </p:nvPr>
        </p:nvSpPr>
        <p:spPr>
          <a:xfrm>
            <a:off x="3069107" y="3866341"/>
            <a:ext cx="4800000" cy="2988000"/>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171" indent="0">
              <a:buNone/>
              <a:defRPr sz="2800"/>
            </a:lvl2pPr>
            <a:lvl3pPr marL="914341" indent="0">
              <a:buNone/>
              <a:defRPr sz="2400"/>
            </a:lvl3pPr>
            <a:lvl4pPr marL="1371512" indent="0">
              <a:buNone/>
              <a:defRPr sz="2000"/>
            </a:lvl4pPr>
            <a:lvl5pPr marL="1828683" indent="0">
              <a:buNone/>
              <a:defRPr sz="2000"/>
            </a:lvl5pPr>
            <a:lvl6pPr marL="2285854" indent="0">
              <a:buNone/>
              <a:defRPr sz="2000"/>
            </a:lvl6pPr>
            <a:lvl7pPr marL="2743024" indent="0">
              <a:buNone/>
              <a:defRPr sz="2000"/>
            </a:lvl7pPr>
            <a:lvl8pPr marL="3200195" indent="0">
              <a:buNone/>
              <a:defRPr sz="2000"/>
            </a:lvl8pPr>
            <a:lvl9pPr marL="3657365" indent="0">
              <a:buNone/>
              <a:defRPr sz="2000"/>
            </a:lvl9pPr>
          </a:lstStyle>
          <a:p>
            <a:r>
              <a:rPr lang="en-US" altLang="ko-KR" dirty="0"/>
              <a:t>Your Picture Here</a:t>
            </a:r>
            <a:endParaRPr lang="ko-KR" altLang="en-US" dirty="0"/>
          </a:p>
        </p:txBody>
      </p:sp>
      <p:sp>
        <p:nvSpPr>
          <p:cNvPr id="6" name="Picture Placeholder 2">
            <a:extLst>
              <a:ext uri="{FF2B5EF4-FFF2-40B4-BE49-F238E27FC236}">
                <a16:creationId xmlns:a16="http://schemas.microsoft.com/office/drawing/2014/main" id="{4E1AF9E3-9392-40DF-BDC8-D3E40AD515C6}"/>
              </a:ext>
            </a:extLst>
          </p:cNvPr>
          <p:cNvSpPr>
            <a:spLocks noGrp="1"/>
          </p:cNvSpPr>
          <p:nvPr>
            <p:ph type="pic" idx="14" hasCustomPrompt="1"/>
          </p:nvPr>
        </p:nvSpPr>
        <p:spPr>
          <a:xfrm>
            <a:off x="8106259" y="3866341"/>
            <a:ext cx="3360000" cy="1908000"/>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171" indent="0">
              <a:buNone/>
              <a:defRPr sz="2800"/>
            </a:lvl2pPr>
            <a:lvl3pPr marL="914341" indent="0">
              <a:buNone/>
              <a:defRPr sz="2400"/>
            </a:lvl3pPr>
            <a:lvl4pPr marL="1371512" indent="0">
              <a:buNone/>
              <a:defRPr sz="2000"/>
            </a:lvl4pPr>
            <a:lvl5pPr marL="1828683" indent="0">
              <a:buNone/>
              <a:defRPr sz="2000"/>
            </a:lvl5pPr>
            <a:lvl6pPr marL="2285854" indent="0">
              <a:buNone/>
              <a:defRPr sz="2000"/>
            </a:lvl6pPr>
            <a:lvl7pPr marL="2743024" indent="0">
              <a:buNone/>
              <a:defRPr sz="2000"/>
            </a:lvl7pPr>
            <a:lvl8pPr marL="3200195" indent="0">
              <a:buNone/>
              <a:defRPr sz="2000"/>
            </a:lvl8pPr>
            <a:lvl9pPr marL="3657365" indent="0">
              <a:buNone/>
              <a:defRPr sz="2000"/>
            </a:lvl9pPr>
          </a:lstStyle>
          <a:p>
            <a:r>
              <a:rPr lang="en-US" altLang="ko-KR" dirty="0"/>
              <a:t>Your Picture Here</a:t>
            </a:r>
            <a:endParaRPr lang="ko-KR" altLang="en-US" dirty="0"/>
          </a:p>
        </p:txBody>
      </p:sp>
      <p:sp>
        <p:nvSpPr>
          <p:cNvPr id="7" name="Picture Placeholder 2">
            <a:extLst>
              <a:ext uri="{FF2B5EF4-FFF2-40B4-BE49-F238E27FC236}">
                <a16:creationId xmlns:a16="http://schemas.microsoft.com/office/drawing/2014/main" id="{C6641A79-43B7-4EFF-A147-98C0D3DD732B}"/>
              </a:ext>
            </a:extLst>
          </p:cNvPr>
          <p:cNvSpPr>
            <a:spLocks noGrp="1"/>
          </p:cNvSpPr>
          <p:nvPr>
            <p:ph type="pic" idx="15" hasCustomPrompt="1"/>
          </p:nvPr>
        </p:nvSpPr>
        <p:spPr>
          <a:xfrm>
            <a:off x="3069107" y="1729728"/>
            <a:ext cx="3360000" cy="1942272"/>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171" indent="0">
              <a:buNone/>
              <a:defRPr sz="2800"/>
            </a:lvl2pPr>
            <a:lvl3pPr marL="914341" indent="0">
              <a:buNone/>
              <a:defRPr sz="2400"/>
            </a:lvl3pPr>
            <a:lvl4pPr marL="1371512" indent="0">
              <a:buNone/>
              <a:defRPr sz="2000"/>
            </a:lvl4pPr>
            <a:lvl5pPr marL="1828683" indent="0">
              <a:buNone/>
              <a:defRPr sz="2000"/>
            </a:lvl5pPr>
            <a:lvl6pPr marL="2285854" indent="0">
              <a:buNone/>
              <a:defRPr sz="2000"/>
            </a:lvl6pPr>
            <a:lvl7pPr marL="2743024" indent="0">
              <a:buNone/>
              <a:defRPr sz="2000"/>
            </a:lvl7pPr>
            <a:lvl8pPr marL="3200195" indent="0">
              <a:buNone/>
              <a:defRPr sz="2000"/>
            </a:lvl8pPr>
            <a:lvl9pPr marL="3657365" indent="0">
              <a:buNone/>
              <a:defRPr sz="2000"/>
            </a:lvl9pPr>
          </a:lstStyle>
          <a:p>
            <a:r>
              <a:rPr lang="en-US" altLang="ko-KR" dirty="0"/>
              <a:t>Your Picture Here</a:t>
            </a:r>
            <a:endParaRPr lang="ko-KR" altLang="en-US" dirty="0"/>
          </a:p>
        </p:txBody>
      </p:sp>
      <p:sp>
        <p:nvSpPr>
          <p:cNvPr id="8" name="Rectangle 7">
            <a:extLst>
              <a:ext uri="{FF2B5EF4-FFF2-40B4-BE49-F238E27FC236}">
                <a16:creationId xmlns:a16="http://schemas.microsoft.com/office/drawing/2014/main" id="{0357C40D-F482-4DB1-B92D-0A0AD40B4F51}"/>
              </a:ext>
            </a:extLst>
          </p:cNvPr>
          <p:cNvSpPr/>
          <p:nvPr userDrawn="1"/>
        </p:nvSpPr>
        <p:spPr>
          <a:xfrm>
            <a:off x="3069107" y="-3660"/>
            <a:ext cx="3360000"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ectangle 8">
            <a:extLst>
              <a:ext uri="{FF2B5EF4-FFF2-40B4-BE49-F238E27FC236}">
                <a16:creationId xmlns:a16="http://schemas.microsoft.com/office/drawing/2014/main" id="{797BC0F7-073B-4732-A1F2-0996374D8D5E}"/>
              </a:ext>
            </a:extLst>
          </p:cNvPr>
          <p:cNvSpPr/>
          <p:nvPr userDrawn="1"/>
        </p:nvSpPr>
        <p:spPr>
          <a:xfrm>
            <a:off x="8106259" y="5954341"/>
            <a:ext cx="336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5">
            <a:extLst>
              <a:ext uri="{FF2B5EF4-FFF2-40B4-BE49-F238E27FC236}">
                <a16:creationId xmlns:a16="http://schemas.microsoft.com/office/drawing/2014/main" id="{3EBED865-E04C-4F66-B2B7-1EDF240C881C}"/>
              </a:ext>
            </a:extLst>
          </p:cNvPr>
          <p:cNvSpPr/>
          <p:nvPr userDrawn="1"/>
        </p:nvSpPr>
        <p:spPr>
          <a:xfrm>
            <a:off x="11952000" y="-3659"/>
            <a:ext cx="240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Tree>
    <p:extLst>
      <p:ext uri="{BB962C8B-B14F-4D97-AF65-F5344CB8AC3E}">
        <p14:creationId xmlns:p14="http://schemas.microsoft.com/office/powerpoint/2010/main" val="4233970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Basic slide layout">
    <p:spTree>
      <p:nvGrpSpPr>
        <p:cNvPr id="1" name=""/>
        <p:cNvGrpSpPr/>
        <p:nvPr/>
      </p:nvGrpSpPr>
      <p:grpSpPr>
        <a:xfrm>
          <a:off x="0" y="0"/>
          <a:ext cx="0" cy="0"/>
          <a:chOff x="0" y="0"/>
          <a:chExt cx="0" cy="0"/>
        </a:xfrm>
      </p:grpSpPr>
      <p:sp>
        <p:nvSpPr>
          <p:cNvPr id="16" name="Arrow: Chevron 15">
            <a:extLst>
              <a:ext uri="{FF2B5EF4-FFF2-40B4-BE49-F238E27FC236}">
                <a16:creationId xmlns:a16="http://schemas.microsoft.com/office/drawing/2014/main" id="{8EBB1BE0-0284-40D3-A0EA-D061E818B5E5}"/>
              </a:ext>
            </a:extLst>
          </p:cNvPr>
          <p:cNvSpPr/>
          <p:nvPr userDrawn="1"/>
        </p:nvSpPr>
        <p:spPr>
          <a:xfrm>
            <a:off x="9083437" y="365128"/>
            <a:ext cx="4680344" cy="5390907"/>
          </a:xfrm>
          <a:prstGeom prst="chevron">
            <a:avLst>
              <a:gd name="adj" fmla="val 53951"/>
            </a:avLst>
          </a:prstGeom>
          <a:solidFill>
            <a:schemeClr val="accent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solidFill>
                <a:schemeClr val="tx1"/>
              </a:solidFill>
            </a:endParaRPr>
          </a:p>
        </p:txBody>
      </p:sp>
      <p:sp>
        <p:nvSpPr>
          <p:cNvPr id="17" name="Arrow: Chevron 16">
            <a:extLst>
              <a:ext uri="{FF2B5EF4-FFF2-40B4-BE49-F238E27FC236}">
                <a16:creationId xmlns:a16="http://schemas.microsoft.com/office/drawing/2014/main" id="{C36430BD-91F6-4085-9C9F-BA807CC30F0F}"/>
              </a:ext>
            </a:extLst>
          </p:cNvPr>
          <p:cNvSpPr/>
          <p:nvPr userDrawn="1"/>
        </p:nvSpPr>
        <p:spPr>
          <a:xfrm rot="10800000">
            <a:off x="5223700" y="-485438"/>
            <a:ext cx="4680344" cy="5390907"/>
          </a:xfrm>
          <a:prstGeom prst="chevron">
            <a:avLst>
              <a:gd name="adj" fmla="val 53951"/>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solidFill>
                <a:schemeClr val="tx1"/>
              </a:solidFill>
            </a:endParaRPr>
          </a:p>
        </p:txBody>
      </p:sp>
      <p:sp>
        <p:nvSpPr>
          <p:cNvPr id="18" name="Title 4">
            <a:extLst>
              <a:ext uri="{FF2B5EF4-FFF2-40B4-BE49-F238E27FC236}">
                <a16:creationId xmlns:a16="http://schemas.microsoft.com/office/drawing/2014/main" id="{7542D526-15E3-4C12-9BC4-AD4CF86354EC}"/>
              </a:ext>
            </a:extLst>
          </p:cNvPr>
          <p:cNvSpPr>
            <a:spLocks noGrp="1"/>
          </p:cNvSpPr>
          <p:nvPr>
            <p:ph type="title"/>
          </p:nvPr>
        </p:nvSpPr>
        <p:spPr>
          <a:xfrm>
            <a:off x="838200" y="369349"/>
            <a:ext cx="10515600" cy="665872"/>
          </a:xfrm>
          <a:prstGeom prst="rect">
            <a:avLst/>
          </a:prstGeom>
        </p:spPr>
        <p:txBody>
          <a:bodyPr/>
          <a:lstStyle>
            <a:lvl1pPr>
              <a:defRPr sz="3200" b="1">
                <a:solidFill>
                  <a:schemeClr val="accent1">
                    <a:lumMod val="50000"/>
                  </a:schemeClr>
                </a:solidFill>
                <a:latin typeface="+mj-lt"/>
              </a:defRPr>
            </a:lvl1pPr>
          </a:lstStyle>
          <a:p>
            <a:r>
              <a:rPr lang="en-US" dirty="0"/>
              <a:t>Click to edit Master title style</a:t>
            </a:r>
            <a:endParaRPr lang="en-CA" dirty="0"/>
          </a:p>
        </p:txBody>
      </p:sp>
      <p:pic>
        <p:nvPicPr>
          <p:cNvPr id="7" name="Picture 6">
            <a:extLst>
              <a:ext uri="{FF2B5EF4-FFF2-40B4-BE49-F238E27FC236}">
                <a16:creationId xmlns:a16="http://schemas.microsoft.com/office/drawing/2014/main" id="{F99C79DD-2E0B-493E-A6AC-B6525D394F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3524" y="6003278"/>
            <a:ext cx="4449303" cy="540394"/>
          </a:xfrm>
          <a:prstGeom prst="rect">
            <a:avLst/>
          </a:prstGeom>
        </p:spPr>
      </p:pic>
    </p:spTree>
    <p:extLst>
      <p:ext uri="{BB962C8B-B14F-4D97-AF65-F5344CB8AC3E}">
        <p14:creationId xmlns:p14="http://schemas.microsoft.com/office/powerpoint/2010/main" val="2831684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02986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ree form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758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asic slide layout">
    <p:spTree>
      <p:nvGrpSpPr>
        <p:cNvPr id="1" name=""/>
        <p:cNvGrpSpPr/>
        <p:nvPr/>
      </p:nvGrpSpPr>
      <p:grpSpPr>
        <a:xfrm>
          <a:off x="0" y="0"/>
          <a:ext cx="0" cy="0"/>
          <a:chOff x="0" y="0"/>
          <a:chExt cx="0" cy="0"/>
        </a:xfrm>
      </p:grpSpPr>
      <p:sp>
        <p:nvSpPr>
          <p:cNvPr id="23" name="Picture Placeholder 9">
            <a:extLst>
              <a:ext uri="{FF2B5EF4-FFF2-40B4-BE49-F238E27FC236}">
                <a16:creationId xmlns:a16="http://schemas.microsoft.com/office/drawing/2014/main" id="{ECA209BB-6D10-439B-88A4-4E5E37408ACA}"/>
              </a:ext>
            </a:extLst>
          </p:cNvPr>
          <p:cNvSpPr>
            <a:spLocks noGrp="1"/>
          </p:cNvSpPr>
          <p:nvPr>
            <p:ph type="pic" sz="quarter" idx="19" hasCustomPrompt="1"/>
          </p:nvPr>
        </p:nvSpPr>
        <p:spPr>
          <a:xfrm>
            <a:off x="9322627" y="-1854317"/>
            <a:ext cx="3623688" cy="4620998"/>
          </a:xfrm>
          <a:custGeom>
            <a:avLst/>
            <a:gdLst>
              <a:gd name="connsiteX0" fmla="*/ 0 w 4976813"/>
              <a:gd name="connsiteY0" fmla="*/ 2122488 h 4244975"/>
              <a:gd name="connsiteX1" fmla="*/ 2488407 w 4976813"/>
              <a:gd name="connsiteY1" fmla="*/ 0 h 4244975"/>
              <a:gd name="connsiteX2" fmla="*/ 4976813 w 4976813"/>
              <a:gd name="connsiteY2" fmla="*/ 2122488 h 4244975"/>
              <a:gd name="connsiteX3" fmla="*/ 2488407 w 4976813"/>
              <a:gd name="connsiteY3" fmla="*/ 4244975 h 4244975"/>
              <a:gd name="connsiteX4" fmla="*/ 0 w 4976813"/>
              <a:gd name="connsiteY4" fmla="*/ 2122488 h 4244975"/>
              <a:gd name="connsiteX0" fmla="*/ 0 w 2497301"/>
              <a:gd name="connsiteY0" fmla="*/ 2122488 h 4244975"/>
              <a:gd name="connsiteX1" fmla="*/ 2488407 w 2497301"/>
              <a:gd name="connsiteY1" fmla="*/ 0 h 4244975"/>
              <a:gd name="connsiteX2" fmla="*/ 2497301 w 2497301"/>
              <a:gd name="connsiteY2" fmla="*/ 2084211 h 4244975"/>
              <a:gd name="connsiteX3" fmla="*/ 2488407 w 2497301"/>
              <a:gd name="connsiteY3" fmla="*/ 4244975 h 4244975"/>
              <a:gd name="connsiteX4" fmla="*/ 0 w 2497301"/>
              <a:gd name="connsiteY4" fmla="*/ 2122488 h 4244975"/>
              <a:gd name="connsiteX0" fmla="*/ 0 w 2489310"/>
              <a:gd name="connsiteY0" fmla="*/ 2122488 h 4244975"/>
              <a:gd name="connsiteX1" fmla="*/ 2488407 w 2489310"/>
              <a:gd name="connsiteY1" fmla="*/ 0 h 4244975"/>
              <a:gd name="connsiteX2" fmla="*/ 2488795 w 2489310"/>
              <a:gd name="connsiteY2" fmla="*/ 2084211 h 4244975"/>
              <a:gd name="connsiteX3" fmla="*/ 2488407 w 2489310"/>
              <a:gd name="connsiteY3" fmla="*/ 4244975 h 4244975"/>
              <a:gd name="connsiteX4" fmla="*/ 0 w 2489310"/>
              <a:gd name="connsiteY4" fmla="*/ 2122488 h 4244975"/>
              <a:gd name="connsiteX0" fmla="*/ 0 w 2501554"/>
              <a:gd name="connsiteY0" fmla="*/ 2122488 h 4244975"/>
              <a:gd name="connsiteX1" fmla="*/ 2488407 w 2501554"/>
              <a:gd name="connsiteY1" fmla="*/ 0 h 4244975"/>
              <a:gd name="connsiteX2" fmla="*/ 2501554 w 2501554"/>
              <a:gd name="connsiteY2" fmla="*/ 2062946 h 4244975"/>
              <a:gd name="connsiteX3" fmla="*/ 2488407 w 2501554"/>
              <a:gd name="connsiteY3" fmla="*/ 4244975 h 4244975"/>
              <a:gd name="connsiteX4" fmla="*/ 0 w 2501554"/>
              <a:gd name="connsiteY4" fmla="*/ 2122488 h 424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554" h="4244975">
                <a:moveTo>
                  <a:pt x="0" y="2122488"/>
                </a:moveTo>
                <a:lnTo>
                  <a:pt x="2488407" y="0"/>
                </a:lnTo>
                <a:cubicBezTo>
                  <a:pt x="2491372" y="694737"/>
                  <a:pt x="2498589" y="1368209"/>
                  <a:pt x="2501554" y="2062946"/>
                </a:cubicBezTo>
                <a:cubicBezTo>
                  <a:pt x="2498589" y="2783201"/>
                  <a:pt x="2491372" y="3524720"/>
                  <a:pt x="2488407" y="4244975"/>
                </a:cubicBezTo>
                <a:lnTo>
                  <a:pt x="0" y="2122488"/>
                </a:lnTo>
                <a:close/>
              </a:path>
            </a:pathLst>
          </a:custGeom>
          <a:solidFill>
            <a:schemeClr val="accent2">
              <a:lumMod val="20000"/>
              <a:lumOff val="80000"/>
            </a:schemeClr>
          </a:solidFill>
        </p:spPr>
        <p:txBody>
          <a:bodyPr anchor="ctr"/>
          <a:lstStyle>
            <a:lvl1pPr marL="0" indent="0" algn="ctr">
              <a:buNone/>
              <a:defRPr sz="1200"/>
            </a:lvl1pPr>
          </a:lstStyle>
          <a:p>
            <a:r>
              <a:rPr lang="en-CA" dirty="0"/>
              <a:t>Insert your image here</a:t>
            </a:r>
          </a:p>
        </p:txBody>
      </p:sp>
      <p:sp>
        <p:nvSpPr>
          <p:cNvPr id="5" name="Title 4">
            <a:extLst>
              <a:ext uri="{FF2B5EF4-FFF2-40B4-BE49-F238E27FC236}">
                <a16:creationId xmlns:a16="http://schemas.microsoft.com/office/drawing/2014/main" id="{943DD9EC-0177-4FF3-8B6B-C23EE04834DF}"/>
              </a:ext>
            </a:extLst>
          </p:cNvPr>
          <p:cNvSpPr>
            <a:spLocks noGrp="1"/>
          </p:cNvSpPr>
          <p:nvPr>
            <p:ph type="title"/>
          </p:nvPr>
        </p:nvSpPr>
        <p:spPr>
          <a:xfrm>
            <a:off x="838200" y="323068"/>
            <a:ext cx="10515600" cy="665872"/>
          </a:xfrm>
          <a:prstGeom prst="rect">
            <a:avLst/>
          </a:prstGeom>
        </p:spPr>
        <p:txBody>
          <a:bodyPr/>
          <a:lstStyle>
            <a:lvl1pPr>
              <a:defRPr sz="4000" b="1">
                <a:solidFill>
                  <a:schemeClr val="accent1">
                    <a:lumMod val="50000"/>
                  </a:schemeClr>
                </a:solidFill>
                <a:latin typeface="+mj-lt"/>
              </a:defRPr>
            </a:lvl1pPr>
          </a:lstStyle>
          <a:p>
            <a:r>
              <a:rPr lang="en-US" dirty="0"/>
              <a:t>Click to edit Master title style</a:t>
            </a:r>
            <a:endParaRPr lang="en-CA" dirty="0"/>
          </a:p>
        </p:txBody>
      </p:sp>
      <p:sp>
        <p:nvSpPr>
          <p:cNvPr id="12" name="Content Placeholder 11">
            <a:extLst>
              <a:ext uri="{FF2B5EF4-FFF2-40B4-BE49-F238E27FC236}">
                <a16:creationId xmlns:a16="http://schemas.microsoft.com/office/drawing/2014/main" id="{A86AAA58-2568-4E79-958B-BAC5A34F946C}"/>
              </a:ext>
            </a:extLst>
          </p:cNvPr>
          <p:cNvSpPr>
            <a:spLocks noGrp="1"/>
          </p:cNvSpPr>
          <p:nvPr>
            <p:ph sz="quarter" idx="18"/>
          </p:nvPr>
        </p:nvSpPr>
        <p:spPr>
          <a:xfrm>
            <a:off x="838200" y="1088774"/>
            <a:ext cx="10515600" cy="470877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9" name="Picture Placeholder 30">
            <a:extLst>
              <a:ext uri="{FF2B5EF4-FFF2-40B4-BE49-F238E27FC236}">
                <a16:creationId xmlns:a16="http://schemas.microsoft.com/office/drawing/2014/main" id="{5CC18DA7-802F-4F88-BEC5-5A80415F4DAB}"/>
              </a:ext>
            </a:extLst>
          </p:cNvPr>
          <p:cNvSpPr>
            <a:spLocks noGrp="1"/>
          </p:cNvSpPr>
          <p:nvPr>
            <p:ph type="pic" sz="quarter" idx="16" hasCustomPrompt="1"/>
          </p:nvPr>
        </p:nvSpPr>
        <p:spPr>
          <a:xfrm>
            <a:off x="-1219757" y="-3012572"/>
            <a:ext cx="5903756" cy="7481891"/>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13 w 5000"/>
              <a:gd name="connsiteY0" fmla="*/ 4952 h 10000"/>
              <a:gd name="connsiteX1" fmla="*/ 0 w 5000"/>
              <a:gd name="connsiteY1" fmla="*/ 0 h 10000"/>
              <a:gd name="connsiteX2" fmla="*/ 5000 w 5000"/>
              <a:gd name="connsiteY2" fmla="*/ 5000 h 10000"/>
              <a:gd name="connsiteX3" fmla="*/ 0 w 5000"/>
              <a:gd name="connsiteY3" fmla="*/ 10000 h 10000"/>
              <a:gd name="connsiteX4" fmla="*/ 13 w 5000"/>
              <a:gd name="connsiteY4" fmla="*/ 495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 h="10000">
                <a:moveTo>
                  <a:pt x="13" y="4952"/>
                </a:moveTo>
                <a:cubicBezTo>
                  <a:pt x="9" y="3301"/>
                  <a:pt x="4" y="1651"/>
                  <a:pt x="0" y="0"/>
                </a:cubicBezTo>
                <a:lnTo>
                  <a:pt x="5000" y="5000"/>
                </a:lnTo>
                <a:lnTo>
                  <a:pt x="0" y="10000"/>
                </a:lnTo>
                <a:cubicBezTo>
                  <a:pt x="4" y="8317"/>
                  <a:pt x="9" y="6635"/>
                  <a:pt x="13" y="4952"/>
                </a:cubicBezTo>
                <a:close/>
              </a:path>
            </a:pathLst>
          </a:custGeom>
          <a:solidFill>
            <a:schemeClr val="accent1">
              <a:alpha val="18000"/>
            </a:schemeClr>
          </a:solidFill>
        </p:spPr>
        <p:txBody>
          <a:bodyPr wrap="square" anchor="ctr">
            <a:noAutofit/>
          </a:bodyPr>
          <a:lstStyle>
            <a:lvl1pPr marL="0" indent="0" algn="ctr">
              <a:buNone/>
              <a:defRPr sz="1200"/>
            </a:lvl1pPr>
          </a:lstStyle>
          <a:p>
            <a:r>
              <a:rPr lang="en-US" altLang="ko-KR" dirty="0"/>
              <a:t>Insert Your Image</a:t>
            </a:r>
            <a:endParaRPr lang="ko-KR" altLang="en-US" dirty="0"/>
          </a:p>
        </p:txBody>
      </p:sp>
      <p:grpSp>
        <p:nvGrpSpPr>
          <p:cNvPr id="11" name="Group 10">
            <a:extLst>
              <a:ext uri="{FF2B5EF4-FFF2-40B4-BE49-F238E27FC236}">
                <a16:creationId xmlns:a16="http://schemas.microsoft.com/office/drawing/2014/main" id="{98D44B18-A5F5-4E74-9C4B-9DA858824790}"/>
              </a:ext>
            </a:extLst>
          </p:cNvPr>
          <p:cNvGrpSpPr/>
          <p:nvPr userDrawn="1"/>
        </p:nvGrpSpPr>
        <p:grpSpPr>
          <a:xfrm rot="10800000">
            <a:off x="-1" y="5797550"/>
            <a:ext cx="3250420" cy="1060450"/>
            <a:chOff x="7573218" y="5291739"/>
            <a:chExt cx="1570781" cy="683290"/>
          </a:xfrm>
        </p:grpSpPr>
        <p:grpSp>
          <p:nvGrpSpPr>
            <p:cNvPr id="13" name="Group 12">
              <a:extLst>
                <a:ext uri="{FF2B5EF4-FFF2-40B4-BE49-F238E27FC236}">
                  <a16:creationId xmlns:a16="http://schemas.microsoft.com/office/drawing/2014/main" id="{401FE4D7-DCA9-4285-8738-AE38DD359CBB}"/>
                </a:ext>
              </a:extLst>
            </p:cNvPr>
            <p:cNvGrpSpPr/>
            <p:nvPr userDrawn="1"/>
          </p:nvGrpSpPr>
          <p:grpSpPr>
            <a:xfrm rot="10800000">
              <a:off x="7965912" y="5291739"/>
              <a:ext cx="1178087" cy="683290"/>
              <a:chOff x="6538267" y="4841221"/>
              <a:chExt cx="2607901" cy="1512584"/>
            </a:xfrm>
          </p:grpSpPr>
          <p:sp>
            <p:nvSpPr>
              <p:cNvPr id="16" name="Isosceles Triangle 15">
                <a:extLst>
                  <a:ext uri="{FF2B5EF4-FFF2-40B4-BE49-F238E27FC236}">
                    <a16:creationId xmlns:a16="http://schemas.microsoft.com/office/drawing/2014/main" id="{CFF50FAB-CB6A-41F5-B70E-BD96DBD62422}"/>
                  </a:ext>
                </a:extLst>
              </p:cNvPr>
              <p:cNvSpPr/>
              <p:nvPr userDrawn="1"/>
            </p:nvSpPr>
            <p:spPr>
              <a:xfrm rot="5400000">
                <a:off x="7355190" y="4910765"/>
                <a:ext cx="1008389" cy="869301"/>
              </a:xfrm>
              <a:prstGeom prst="triangl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17" name="Isosceles Triangle 16">
                <a:extLst>
                  <a:ext uri="{FF2B5EF4-FFF2-40B4-BE49-F238E27FC236}">
                    <a16:creationId xmlns:a16="http://schemas.microsoft.com/office/drawing/2014/main" id="{EEA128F1-48C1-4D10-933F-52FCEB6EBF2E}"/>
                  </a:ext>
                </a:extLst>
              </p:cNvPr>
              <p:cNvSpPr/>
              <p:nvPr userDrawn="1"/>
            </p:nvSpPr>
            <p:spPr>
              <a:xfrm rot="5400000">
                <a:off x="6468722" y="5414961"/>
                <a:ext cx="1008389" cy="869300"/>
              </a:xfrm>
              <a:prstGeom prst="triangle">
                <a:avLst/>
              </a:prstGeom>
              <a:solidFill>
                <a:schemeClr val="accent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18" name="Isosceles Triangle 17">
                <a:extLst>
                  <a:ext uri="{FF2B5EF4-FFF2-40B4-BE49-F238E27FC236}">
                    <a16:creationId xmlns:a16="http://schemas.microsoft.com/office/drawing/2014/main" id="{349A0CB4-CA97-4B48-8AD6-8E4677BD7F80}"/>
                  </a:ext>
                </a:extLst>
              </p:cNvPr>
              <p:cNvSpPr/>
              <p:nvPr userDrawn="1"/>
            </p:nvSpPr>
            <p:spPr>
              <a:xfrm rot="5400000">
                <a:off x="8207323" y="5414961"/>
                <a:ext cx="1008389" cy="869300"/>
              </a:xfrm>
              <a:prstGeom prst="triangl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grpSp>
        <p:sp>
          <p:nvSpPr>
            <p:cNvPr id="14" name="Isosceles Triangle 13">
              <a:extLst>
                <a:ext uri="{FF2B5EF4-FFF2-40B4-BE49-F238E27FC236}">
                  <a16:creationId xmlns:a16="http://schemas.microsoft.com/office/drawing/2014/main" id="{CE50275A-0597-4F98-B528-3162A302E7C9}"/>
                </a:ext>
              </a:extLst>
            </p:cNvPr>
            <p:cNvSpPr/>
            <p:nvPr userDrawn="1"/>
          </p:nvSpPr>
          <p:spPr>
            <a:xfrm rot="16200000">
              <a:off x="7541802" y="5550916"/>
              <a:ext cx="455527" cy="392696"/>
            </a:xfrm>
            <a:prstGeom prst="triangle">
              <a:avLst/>
            </a:prstGeom>
            <a:solidFill>
              <a:schemeClr val="accent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grpSp>
      <p:grpSp>
        <p:nvGrpSpPr>
          <p:cNvPr id="20" name="Group 19">
            <a:extLst>
              <a:ext uri="{FF2B5EF4-FFF2-40B4-BE49-F238E27FC236}">
                <a16:creationId xmlns:a16="http://schemas.microsoft.com/office/drawing/2014/main" id="{217D4BF7-415F-48B1-8897-E0283A910E0C}"/>
              </a:ext>
            </a:extLst>
          </p:cNvPr>
          <p:cNvGrpSpPr/>
          <p:nvPr userDrawn="1"/>
        </p:nvGrpSpPr>
        <p:grpSpPr>
          <a:xfrm rot="10800000">
            <a:off x="220211" y="6065331"/>
            <a:ext cx="3250420" cy="1060450"/>
            <a:chOff x="7573218" y="5291739"/>
            <a:chExt cx="1570781" cy="683290"/>
          </a:xfrm>
        </p:grpSpPr>
        <p:grpSp>
          <p:nvGrpSpPr>
            <p:cNvPr id="21" name="Group 20">
              <a:extLst>
                <a:ext uri="{FF2B5EF4-FFF2-40B4-BE49-F238E27FC236}">
                  <a16:creationId xmlns:a16="http://schemas.microsoft.com/office/drawing/2014/main" id="{A7BF4BF5-C01A-4193-9DD0-8AC317706687}"/>
                </a:ext>
              </a:extLst>
            </p:cNvPr>
            <p:cNvGrpSpPr/>
            <p:nvPr userDrawn="1"/>
          </p:nvGrpSpPr>
          <p:grpSpPr>
            <a:xfrm rot="10800000">
              <a:off x="7965912" y="5291739"/>
              <a:ext cx="1178087" cy="683290"/>
              <a:chOff x="6538267" y="4841221"/>
              <a:chExt cx="2607901" cy="1512584"/>
            </a:xfrm>
          </p:grpSpPr>
          <p:sp>
            <p:nvSpPr>
              <p:cNvPr id="28" name="Isosceles Triangle 27">
                <a:extLst>
                  <a:ext uri="{FF2B5EF4-FFF2-40B4-BE49-F238E27FC236}">
                    <a16:creationId xmlns:a16="http://schemas.microsoft.com/office/drawing/2014/main" id="{E9DE67B3-DCAE-4D0B-8EB0-C115BAC58B0E}"/>
                  </a:ext>
                </a:extLst>
              </p:cNvPr>
              <p:cNvSpPr/>
              <p:nvPr userDrawn="1"/>
            </p:nvSpPr>
            <p:spPr>
              <a:xfrm rot="5400000">
                <a:off x="7355190" y="4910765"/>
                <a:ext cx="1008389" cy="869301"/>
              </a:xfrm>
              <a:prstGeom prst="triangle">
                <a:avLst/>
              </a:prstGeom>
              <a:solidFill>
                <a:schemeClr val="accent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29" name="Isosceles Triangle 28">
                <a:extLst>
                  <a:ext uri="{FF2B5EF4-FFF2-40B4-BE49-F238E27FC236}">
                    <a16:creationId xmlns:a16="http://schemas.microsoft.com/office/drawing/2014/main" id="{A918570E-9E8C-419E-B013-AFFDB7A2267C}"/>
                  </a:ext>
                </a:extLst>
              </p:cNvPr>
              <p:cNvSpPr/>
              <p:nvPr userDrawn="1"/>
            </p:nvSpPr>
            <p:spPr>
              <a:xfrm rot="5400000">
                <a:off x="6468722" y="5414961"/>
                <a:ext cx="1008389" cy="869300"/>
              </a:xfrm>
              <a:prstGeom prst="triangl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30" name="Isosceles Triangle 29">
                <a:extLst>
                  <a:ext uri="{FF2B5EF4-FFF2-40B4-BE49-F238E27FC236}">
                    <a16:creationId xmlns:a16="http://schemas.microsoft.com/office/drawing/2014/main" id="{1951EE0D-0704-44A9-9CBD-F587A880240E}"/>
                  </a:ext>
                </a:extLst>
              </p:cNvPr>
              <p:cNvSpPr/>
              <p:nvPr userDrawn="1"/>
            </p:nvSpPr>
            <p:spPr>
              <a:xfrm rot="5400000">
                <a:off x="8207323" y="5414961"/>
                <a:ext cx="1008389" cy="869300"/>
              </a:xfrm>
              <a:prstGeom prst="triangl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grpSp>
        <p:sp>
          <p:nvSpPr>
            <p:cNvPr id="22" name="Isosceles Triangle 21">
              <a:extLst>
                <a:ext uri="{FF2B5EF4-FFF2-40B4-BE49-F238E27FC236}">
                  <a16:creationId xmlns:a16="http://schemas.microsoft.com/office/drawing/2014/main" id="{0944DF8C-F3F7-4496-8E10-1DC122E7EA42}"/>
                </a:ext>
              </a:extLst>
            </p:cNvPr>
            <p:cNvSpPr/>
            <p:nvPr userDrawn="1"/>
          </p:nvSpPr>
          <p:spPr>
            <a:xfrm rot="16200000">
              <a:off x="7541802" y="5550916"/>
              <a:ext cx="455527" cy="392696"/>
            </a:xfrm>
            <a:prstGeom prst="triangl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grpSp>
      <p:pic>
        <p:nvPicPr>
          <p:cNvPr id="25" name="Picture 24">
            <a:extLst>
              <a:ext uri="{FF2B5EF4-FFF2-40B4-BE49-F238E27FC236}">
                <a16:creationId xmlns:a16="http://schemas.microsoft.com/office/drawing/2014/main" id="{37D941FB-ABA3-4DB0-9DAD-8799076408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3524" y="6003278"/>
            <a:ext cx="4449303" cy="540394"/>
          </a:xfrm>
          <a:prstGeom prst="rect">
            <a:avLst/>
          </a:prstGeom>
        </p:spPr>
      </p:pic>
    </p:spTree>
    <p:extLst>
      <p:ext uri="{BB962C8B-B14F-4D97-AF65-F5344CB8AC3E}">
        <p14:creationId xmlns:p14="http://schemas.microsoft.com/office/powerpoint/2010/main" val="65242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asic slide layout">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5074A037-EC01-4A72-94F8-A597B0568C57}"/>
              </a:ext>
            </a:extLst>
          </p:cNvPr>
          <p:cNvGrpSpPr/>
          <p:nvPr userDrawn="1"/>
        </p:nvGrpSpPr>
        <p:grpSpPr>
          <a:xfrm rot="10800000">
            <a:off x="325" y="4717758"/>
            <a:ext cx="1140961" cy="855721"/>
            <a:chOff x="7807921" y="3037813"/>
            <a:chExt cx="1901067" cy="1901067"/>
          </a:xfrm>
        </p:grpSpPr>
        <p:grpSp>
          <p:nvGrpSpPr>
            <p:cNvPr id="35" name="Group 34">
              <a:extLst>
                <a:ext uri="{FF2B5EF4-FFF2-40B4-BE49-F238E27FC236}">
                  <a16:creationId xmlns:a16="http://schemas.microsoft.com/office/drawing/2014/main" id="{F777C2E9-60D5-42B1-A2E7-98655BD454F3}"/>
                </a:ext>
              </a:extLst>
            </p:cNvPr>
            <p:cNvGrpSpPr/>
            <p:nvPr userDrawn="1"/>
          </p:nvGrpSpPr>
          <p:grpSpPr>
            <a:xfrm>
              <a:off x="7807921" y="3039279"/>
              <a:ext cx="1901067" cy="1898136"/>
              <a:chOff x="5919764" y="3024888"/>
              <a:chExt cx="1880806" cy="1898136"/>
            </a:xfrm>
          </p:grpSpPr>
          <p:sp>
            <p:nvSpPr>
              <p:cNvPr id="39" name="Flowchart: Extract 38">
                <a:extLst>
                  <a:ext uri="{FF2B5EF4-FFF2-40B4-BE49-F238E27FC236}">
                    <a16:creationId xmlns:a16="http://schemas.microsoft.com/office/drawing/2014/main" id="{5FBBB0BD-018C-4338-9C51-FF5F492D7383}"/>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0" name="Flowchart: Extract 39">
                <a:extLst>
                  <a:ext uri="{FF2B5EF4-FFF2-40B4-BE49-F238E27FC236}">
                    <a16:creationId xmlns:a16="http://schemas.microsoft.com/office/drawing/2014/main" id="{1C323EC0-3DE6-4505-9B1F-9A304BD1A235}"/>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36" name="Group 35">
              <a:extLst>
                <a:ext uri="{FF2B5EF4-FFF2-40B4-BE49-F238E27FC236}">
                  <a16:creationId xmlns:a16="http://schemas.microsoft.com/office/drawing/2014/main" id="{707FCC67-1112-47DD-8E18-51B578327FC2}"/>
                </a:ext>
              </a:extLst>
            </p:cNvPr>
            <p:cNvGrpSpPr/>
            <p:nvPr userDrawn="1"/>
          </p:nvGrpSpPr>
          <p:grpSpPr>
            <a:xfrm rot="5400000">
              <a:off x="7807921" y="3039279"/>
              <a:ext cx="1901067" cy="1898136"/>
              <a:chOff x="5919764" y="3024888"/>
              <a:chExt cx="1880806" cy="1898136"/>
            </a:xfrm>
          </p:grpSpPr>
          <p:sp>
            <p:nvSpPr>
              <p:cNvPr id="37" name="Flowchart: Extract 36">
                <a:extLst>
                  <a:ext uri="{FF2B5EF4-FFF2-40B4-BE49-F238E27FC236}">
                    <a16:creationId xmlns:a16="http://schemas.microsoft.com/office/drawing/2014/main" id="{D90052AC-B2A9-4316-A7D6-31245B9E843D}"/>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8" name="Flowchart: Extract 37">
                <a:extLst>
                  <a:ext uri="{FF2B5EF4-FFF2-40B4-BE49-F238E27FC236}">
                    <a16:creationId xmlns:a16="http://schemas.microsoft.com/office/drawing/2014/main" id="{158C5FA8-CB4F-4401-84FD-7A3F510A3032}"/>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grpSp>
        <p:nvGrpSpPr>
          <p:cNvPr id="41" name="Group 40">
            <a:extLst>
              <a:ext uri="{FF2B5EF4-FFF2-40B4-BE49-F238E27FC236}">
                <a16:creationId xmlns:a16="http://schemas.microsoft.com/office/drawing/2014/main" id="{8FAB8754-F191-44AA-A0C4-EE16A4E97928}"/>
              </a:ext>
            </a:extLst>
          </p:cNvPr>
          <p:cNvGrpSpPr/>
          <p:nvPr userDrawn="1"/>
        </p:nvGrpSpPr>
        <p:grpSpPr>
          <a:xfrm rot="10800000">
            <a:off x="325" y="5572821"/>
            <a:ext cx="1140961" cy="855721"/>
            <a:chOff x="7807921" y="3037813"/>
            <a:chExt cx="1901067" cy="1901067"/>
          </a:xfrm>
        </p:grpSpPr>
        <p:grpSp>
          <p:nvGrpSpPr>
            <p:cNvPr id="42" name="Group 41">
              <a:extLst>
                <a:ext uri="{FF2B5EF4-FFF2-40B4-BE49-F238E27FC236}">
                  <a16:creationId xmlns:a16="http://schemas.microsoft.com/office/drawing/2014/main" id="{9A2C8742-9DE2-416A-A0FD-F8CB85499939}"/>
                </a:ext>
              </a:extLst>
            </p:cNvPr>
            <p:cNvGrpSpPr/>
            <p:nvPr userDrawn="1"/>
          </p:nvGrpSpPr>
          <p:grpSpPr>
            <a:xfrm>
              <a:off x="7807921" y="3039279"/>
              <a:ext cx="1901067" cy="1898136"/>
              <a:chOff x="5919764" y="3024888"/>
              <a:chExt cx="1880806" cy="1898136"/>
            </a:xfrm>
          </p:grpSpPr>
          <p:sp>
            <p:nvSpPr>
              <p:cNvPr id="46" name="Flowchart: Extract 45">
                <a:extLst>
                  <a:ext uri="{FF2B5EF4-FFF2-40B4-BE49-F238E27FC236}">
                    <a16:creationId xmlns:a16="http://schemas.microsoft.com/office/drawing/2014/main" id="{2F80CA88-B1D1-4A2A-A218-0FA873A5FEAF}"/>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7" name="Flowchart: Extract 46">
                <a:extLst>
                  <a:ext uri="{FF2B5EF4-FFF2-40B4-BE49-F238E27FC236}">
                    <a16:creationId xmlns:a16="http://schemas.microsoft.com/office/drawing/2014/main" id="{2CB6D8A8-0935-481B-9822-BDCD0B41F1BF}"/>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43" name="Group 42">
              <a:extLst>
                <a:ext uri="{FF2B5EF4-FFF2-40B4-BE49-F238E27FC236}">
                  <a16:creationId xmlns:a16="http://schemas.microsoft.com/office/drawing/2014/main" id="{4A22F26A-CB15-4AEA-9240-97498153CA4F}"/>
                </a:ext>
              </a:extLst>
            </p:cNvPr>
            <p:cNvGrpSpPr/>
            <p:nvPr userDrawn="1"/>
          </p:nvGrpSpPr>
          <p:grpSpPr>
            <a:xfrm rot="5400000">
              <a:off x="7807921" y="3039279"/>
              <a:ext cx="1901067" cy="1898136"/>
              <a:chOff x="5919764" y="3024888"/>
              <a:chExt cx="1880806" cy="1898136"/>
            </a:xfrm>
          </p:grpSpPr>
          <p:sp>
            <p:nvSpPr>
              <p:cNvPr id="44" name="Flowchart: Extract 43">
                <a:extLst>
                  <a:ext uri="{FF2B5EF4-FFF2-40B4-BE49-F238E27FC236}">
                    <a16:creationId xmlns:a16="http://schemas.microsoft.com/office/drawing/2014/main" id="{21C74269-D77A-409E-B699-9F2233CFE5AD}"/>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5" name="Flowchart: Extract 44">
                <a:extLst>
                  <a:ext uri="{FF2B5EF4-FFF2-40B4-BE49-F238E27FC236}">
                    <a16:creationId xmlns:a16="http://schemas.microsoft.com/office/drawing/2014/main" id="{6E12DAE8-70E9-4B3C-8D3C-5EF654799E9E}"/>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grpSp>
        <p:nvGrpSpPr>
          <p:cNvPr id="48" name="Group 47">
            <a:extLst>
              <a:ext uri="{FF2B5EF4-FFF2-40B4-BE49-F238E27FC236}">
                <a16:creationId xmlns:a16="http://schemas.microsoft.com/office/drawing/2014/main" id="{1FD9867B-12A2-4114-BCA0-3ECFE43C3DF3}"/>
              </a:ext>
            </a:extLst>
          </p:cNvPr>
          <p:cNvGrpSpPr/>
          <p:nvPr userDrawn="1"/>
        </p:nvGrpSpPr>
        <p:grpSpPr>
          <a:xfrm rot="10800000">
            <a:off x="-566638" y="5144962"/>
            <a:ext cx="1140961" cy="855721"/>
            <a:chOff x="7807921" y="3037813"/>
            <a:chExt cx="1901067" cy="1901067"/>
          </a:xfrm>
        </p:grpSpPr>
        <p:grpSp>
          <p:nvGrpSpPr>
            <p:cNvPr id="49" name="Group 48">
              <a:extLst>
                <a:ext uri="{FF2B5EF4-FFF2-40B4-BE49-F238E27FC236}">
                  <a16:creationId xmlns:a16="http://schemas.microsoft.com/office/drawing/2014/main" id="{B552E90C-3521-4E02-9044-6C127666DC87}"/>
                </a:ext>
              </a:extLst>
            </p:cNvPr>
            <p:cNvGrpSpPr/>
            <p:nvPr userDrawn="1"/>
          </p:nvGrpSpPr>
          <p:grpSpPr>
            <a:xfrm>
              <a:off x="7807921" y="3039279"/>
              <a:ext cx="1901067" cy="1898136"/>
              <a:chOff x="5919764" y="3024888"/>
              <a:chExt cx="1880806" cy="1898136"/>
            </a:xfrm>
          </p:grpSpPr>
          <p:sp>
            <p:nvSpPr>
              <p:cNvPr id="53" name="Flowchart: Extract 52">
                <a:extLst>
                  <a:ext uri="{FF2B5EF4-FFF2-40B4-BE49-F238E27FC236}">
                    <a16:creationId xmlns:a16="http://schemas.microsoft.com/office/drawing/2014/main" id="{519908F4-C32B-4405-A98D-793E38A8EABA}"/>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4" name="Flowchart: Extract 53">
                <a:extLst>
                  <a:ext uri="{FF2B5EF4-FFF2-40B4-BE49-F238E27FC236}">
                    <a16:creationId xmlns:a16="http://schemas.microsoft.com/office/drawing/2014/main" id="{B27A841F-9D5F-4CD1-B6DF-45CE7207DBF3}"/>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50" name="Group 49">
              <a:extLst>
                <a:ext uri="{FF2B5EF4-FFF2-40B4-BE49-F238E27FC236}">
                  <a16:creationId xmlns:a16="http://schemas.microsoft.com/office/drawing/2014/main" id="{0E3E9BD1-318C-4D9B-90D7-1982183E8A88}"/>
                </a:ext>
              </a:extLst>
            </p:cNvPr>
            <p:cNvGrpSpPr/>
            <p:nvPr userDrawn="1"/>
          </p:nvGrpSpPr>
          <p:grpSpPr>
            <a:xfrm rot="5400000">
              <a:off x="7807921" y="3039279"/>
              <a:ext cx="1901067" cy="1898136"/>
              <a:chOff x="5919764" y="3024888"/>
              <a:chExt cx="1880806" cy="1898136"/>
            </a:xfrm>
          </p:grpSpPr>
          <p:sp>
            <p:nvSpPr>
              <p:cNvPr id="51" name="Flowchart: Extract 50">
                <a:extLst>
                  <a:ext uri="{FF2B5EF4-FFF2-40B4-BE49-F238E27FC236}">
                    <a16:creationId xmlns:a16="http://schemas.microsoft.com/office/drawing/2014/main" id="{24373779-B667-4179-BB7B-AD45D2DB5050}"/>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2" name="Flowchart: Extract 51">
                <a:extLst>
                  <a:ext uri="{FF2B5EF4-FFF2-40B4-BE49-F238E27FC236}">
                    <a16:creationId xmlns:a16="http://schemas.microsoft.com/office/drawing/2014/main" id="{A9C48107-3BC3-4106-9D8C-49E44EF625AE}"/>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grpSp>
      </p:grpSp>
      <p:grpSp>
        <p:nvGrpSpPr>
          <p:cNvPr id="55" name="Group 54">
            <a:extLst>
              <a:ext uri="{FF2B5EF4-FFF2-40B4-BE49-F238E27FC236}">
                <a16:creationId xmlns:a16="http://schemas.microsoft.com/office/drawing/2014/main" id="{EB4DBF0B-31BA-4838-878B-577A09C38968}"/>
              </a:ext>
            </a:extLst>
          </p:cNvPr>
          <p:cNvGrpSpPr/>
          <p:nvPr userDrawn="1"/>
        </p:nvGrpSpPr>
        <p:grpSpPr>
          <a:xfrm rot="10800000">
            <a:off x="-568397" y="5999363"/>
            <a:ext cx="1140961" cy="855721"/>
            <a:chOff x="7807921" y="3037813"/>
            <a:chExt cx="1901067" cy="1901067"/>
          </a:xfrm>
        </p:grpSpPr>
        <p:grpSp>
          <p:nvGrpSpPr>
            <p:cNvPr id="56" name="Group 55">
              <a:extLst>
                <a:ext uri="{FF2B5EF4-FFF2-40B4-BE49-F238E27FC236}">
                  <a16:creationId xmlns:a16="http://schemas.microsoft.com/office/drawing/2014/main" id="{C3F4A5A4-ADBD-4947-A001-666F6787A552}"/>
                </a:ext>
              </a:extLst>
            </p:cNvPr>
            <p:cNvGrpSpPr/>
            <p:nvPr userDrawn="1"/>
          </p:nvGrpSpPr>
          <p:grpSpPr>
            <a:xfrm>
              <a:off x="7807921" y="3039279"/>
              <a:ext cx="1901067" cy="1898136"/>
              <a:chOff x="5919764" y="3024888"/>
              <a:chExt cx="1880806" cy="1898136"/>
            </a:xfrm>
          </p:grpSpPr>
          <p:sp>
            <p:nvSpPr>
              <p:cNvPr id="60" name="Flowchart: Extract 59">
                <a:extLst>
                  <a:ext uri="{FF2B5EF4-FFF2-40B4-BE49-F238E27FC236}">
                    <a16:creationId xmlns:a16="http://schemas.microsoft.com/office/drawing/2014/main" id="{E11F94D1-38E3-41C7-8723-F1D2DACFE345}"/>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61" name="Flowchart: Extract 60">
                <a:extLst>
                  <a:ext uri="{FF2B5EF4-FFF2-40B4-BE49-F238E27FC236}">
                    <a16:creationId xmlns:a16="http://schemas.microsoft.com/office/drawing/2014/main" id="{CFAD98C5-0C1C-4261-94DB-9DF4AF937B3A}"/>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57" name="Group 56">
              <a:extLst>
                <a:ext uri="{FF2B5EF4-FFF2-40B4-BE49-F238E27FC236}">
                  <a16:creationId xmlns:a16="http://schemas.microsoft.com/office/drawing/2014/main" id="{4D3B210C-C9AE-4D91-BC29-111ABBB4906B}"/>
                </a:ext>
              </a:extLst>
            </p:cNvPr>
            <p:cNvGrpSpPr/>
            <p:nvPr userDrawn="1"/>
          </p:nvGrpSpPr>
          <p:grpSpPr>
            <a:xfrm rot="5400000">
              <a:off x="7807921" y="3039279"/>
              <a:ext cx="1901067" cy="1898136"/>
              <a:chOff x="5919764" y="3024888"/>
              <a:chExt cx="1880806" cy="1898136"/>
            </a:xfrm>
          </p:grpSpPr>
          <p:sp>
            <p:nvSpPr>
              <p:cNvPr id="58" name="Flowchart: Extract 57">
                <a:extLst>
                  <a:ext uri="{FF2B5EF4-FFF2-40B4-BE49-F238E27FC236}">
                    <a16:creationId xmlns:a16="http://schemas.microsoft.com/office/drawing/2014/main" id="{875B1EA1-35D8-4937-A167-4C67E5D25972}"/>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9" name="Flowchart: Extract 58">
                <a:extLst>
                  <a:ext uri="{FF2B5EF4-FFF2-40B4-BE49-F238E27FC236}">
                    <a16:creationId xmlns:a16="http://schemas.microsoft.com/office/drawing/2014/main" id="{2E2F5082-478E-4BA3-AB05-6DE0C2314673}"/>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grpSp>
        <p:nvGrpSpPr>
          <p:cNvPr id="62" name="Group 61">
            <a:extLst>
              <a:ext uri="{FF2B5EF4-FFF2-40B4-BE49-F238E27FC236}">
                <a16:creationId xmlns:a16="http://schemas.microsoft.com/office/drawing/2014/main" id="{EBDB73ED-1F85-4519-B674-4F4F1CC42942}"/>
              </a:ext>
            </a:extLst>
          </p:cNvPr>
          <p:cNvGrpSpPr/>
          <p:nvPr userDrawn="1"/>
        </p:nvGrpSpPr>
        <p:grpSpPr>
          <a:xfrm rot="10800000">
            <a:off x="-567517" y="4290557"/>
            <a:ext cx="1140961" cy="855721"/>
            <a:chOff x="7807921" y="3037813"/>
            <a:chExt cx="1901067" cy="1901067"/>
          </a:xfrm>
        </p:grpSpPr>
        <p:grpSp>
          <p:nvGrpSpPr>
            <p:cNvPr id="63" name="Group 62">
              <a:extLst>
                <a:ext uri="{FF2B5EF4-FFF2-40B4-BE49-F238E27FC236}">
                  <a16:creationId xmlns:a16="http://schemas.microsoft.com/office/drawing/2014/main" id="{96344B95-6702-4467-9E1A-AB343054CDB2}"/>
                </a:ext>
              </a:extLst>
            </p:cNvPr>
            <p:cNvGrpSpPr/>
            <p:nvPr userDrawn="1"/>
          </p:nvGrpSpPr>
          <p:grpSpPr>
            <a:xfrm>
              <a:off x="7807921" y="3039279"/>
              <a:ext cx="1901067" cy="1898136"/>
              <a:chOff x="5919764" y="3024888"/>
              <a:chExt cx="1880806" cy="1898136"/>
            </a:xfrm>
          </p:grpSpPr>
          <p:sp>
            <p:nvSpPr>
              <p:cNvPr id="67" name="Flowchart: Extract 66">
                <a:extLst>
                  <a:ext uri="{FF2B5EF4-FFF2-40B4-BE49-F238E27FC236}">
                    <a16:creationId xmlns:a16="http://schemas.microsoft.com/office/drawing/2014/main" id="{1F9CFEB5-AE51-4A09-BD17-351EBBEEED55}"/>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68" name="Flowchart: Extract 67">
                <a:extLst>
                  <a:ext uri="{FF2B5EF4-FFF2-40B4-BE49-F238E27FC236}">
                    <a16:creationId xmlns:a16="http://schemas.microsoft.com/office/drawing/2014/main" id="{979796B6-4C5F-4E44-B371-EA5501E1892E}"/>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64" name="Group 63">
              <a:extLst>
                <a:ext uri="{FF2B5EF4-FFF2-40B4-BE49-F238E27FC236}">
                  <a16:creationId xmlns:a16="http://schemas.microsoft.com/office/drawing/2014/main" id="{0D1892AD-2D95-4125-A71C-52CF20B9B8E5}"/>
                </a:ext>
              </a:extLst>
            </p:cNvPr>
            <p:cNvGrpSpPr/>
            <p:nvPr userDrawn="1"/>
          </p:nvGrpSpPr>
          <p:grpSpPr>
            <a:xfrm rot="5400000">
              <a:off x="7807921" y="3039279"/>
              <a:ext cx="1901067" cy="1898136"/>
              <a:chOff x="5919764" y="3024888"/>
              <a:chExt cx="1880806" cy="1898136"/>
            </a:xfrm>
          </p:grpSpPr>
          <p:sp>
            <p:nvSpPr>
              <p:cNvPr id="65" name="Flowchart: Extract 64">
                <a:extLst>
                  <a:ext uri="{FF2B5EF4-FFF2-40B4-BE49-F238E27FC236}">
                    <a16:creationId xmlns:a16="http://schemas.microsoft.com/office/drawing/2014/main" id="{11CC7800-A884-40E8-8A7F-54BBD8604F7F}"/>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66" name="Flowchart: Extract 65">
                <a:extLst>
                  <a:ext uri="{FF2B5EF4-FFF2-40B4-BE49-F238E27FC236}">
                    <a16:creationId xmlns:a16="http://schemas.microsoft.com/office/drawing/2014/main" id="{8BFEB80E-4046-4404-8248-6D319B89F735}"/>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sp>
        <p:nvSpPr>
          <p:cNvPr id="69" name="Right Triangle 68">
            <a:extLst>
              <a:ext uri="{FF2B5EF4-FFF2-40B4-BE49-F238E27FC236}">
                <a16:creationId xmlns:a16="http://schemas.microsoft.com/office/drawing/2014/main" id="{008217B1-031C-45B5-A132-AEECC219F1C5}"/>
              </a:ext>
            </a:extLst>
          </p:cNvPr>
          <p:cNvSpPr/>
          <p:nvPr userDrawn="1"/>
        </p:nvSpPr>
        <p:spPr>
          <a:xfrm rot="10800000">
            <a:off x="1143924" y="6001340"/>
            <a:ext cx="573117" cy="429838"/>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70" name="Right Triangle 69">
            <a:extLst>
              <a:ext uri="{FF2B5EF4-FFF2-40B4-BE49-F238E27FC236}">
                <a16:creationId xmlns:a16="http://schemas.microsoft.com/office/drawing/2014/main" id="{84CCACE7-6634-4CC6-B2E3-E2AC09A78260}"/>
              </a:ext>
            </a:extLst>
          </p:cNvPr>
          <p:cNvSpPr/>
          <p:nvPr userDrawn="1"/>
        </p:nvSpPr>
        <p:spPr>
          <a:xfrm>
            <a:off x="1146562" y="6002987"/>
            <a:ext cx="573117" cy="429838"/>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71" name="Right Triangle 70">
            <a:extLst>
              <a:ext uri="{FF2B5EF4-FFF2-40B4-BE49-F238E27FC236}">
                <a16:creationId xmlns:a16="http://schemas.microsoft.com/office/drawing/2014/main" id="{F1019949-1A84-4E35-98FF-D4A7B2E52282}"/>
              </a:ext>
            </a:extLst>
          </p:cNvPr>
          <p:cNvSpPr/>
          <p:nvPr userDrawn="1"/>
        </p:nvSpPr>
        <p:spPr>
          <a:xfrm>
            <a:off x="571686" y="4292532"/>
            <a:ext cx="573117" cy="429838"/>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72" name="Right Triangle 71">
            <a:extLst>
              <a:ext uri="{FF2B5EF4-FFF2-40B4-BE49-F238E27FC236}">
                <a16:creationId xmlns:a16="http://schemas.microsoft.com/office/drawing/2014/main" id="{6ED88973-5A75-4C7B-93EB-BA5D044DE267}"/>
              </a:ext>
            </a:extLst>
          </p:cNvPr>
          <p:cNvSpPr/>
          <p:nvPr userDrawn="1"/>
        </p:nvSpPr>
        <p:spPr>
          <a:xfrm rot="10800000">
            <a:off x="578719" y="6431509"/>
            <a:ext cx="573117" cy="429838"/>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74" name="Right Triangle 73">
            <a:extLst>
              <a:ext uri="{FF2B5EF4-FFF2-40B4-BE49-F238E27FC236}">
                <a16:creationId xmlns:a16="http://schemas.microsoft.com/office/drawing/2014/main" id="{2799ACE6-D0D6-4B76-93D4-96E01D099C84}"/>
              </a:ext>
            </a:extLst>
          </p:cNvPr>
          <p:cNvSpPr/>
          <p:nvPr userDrawn="1"/>
        </p:nvSpPr>
        <p:spPr>
          <a:xfrm rot="10800000">
            <a:off x="1140410" y="5147266"/>
            <a:ext cx="573117" cy="429838"/>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76" name="Right Triangle 75">
            <a:extLst>
              <a:ext uri="{FF2B5EF4-FFF2-40B4-BE49-F238E27FC236}">
                <a16:creationId xmlns:a16="http://schemas.microsoft.com/office/drawing/2014/main" id="{D3CE90A5-94AB-435E-B222-18BAEF98D94D}"/>
              </a:ext>
            </a:extLst>
          </p:cNvPr>
          <p:cNvSpPr/>
          <p:nvPr userDrawn="1"/>
        </p:nvSpPr>
        <p:spPr>
          <a:xfrm>
            <a:off x="1717044" y="6428541"/>
            <a:ext cx="573117" cy="429838"/>
          </a:xfrm>
          <a:prstGeom prst="rtTriangle">
            <a:avLst/>
          </a:prstGeom>
          <a:solidFill>
            <a:srgbClr val="E9F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3" name="Picture Placeholder 9">
            <a:extLst>
              <a:ext uri="{FF2B5EF4-FFF2-40B4-BE49-F238E27FC236}">
                <a16:creationId xmlns:a16="http://schemas.microsoft.com/office/drawing/2014/main" id="{ECA209BB-6D10-439B-88A4-4E5E37408ACA}"/>
              </a:ext>
            </a:extLst>
          </p:cNvPr>
          <p:cNvSpPr>
            <a:spLocks noGrp="1"/>
          </p:cNvSpPr>
          <p:nvPr userDrawn="1">
            <p:ph type="pic" sz="quarter" idx="19" hasCustomPrompt="1"/>
          </p:nvPr>
        </p:nvSpPr>
        <p:spPr>
          <a:xfrm>
            <a:off x="9322627" y="-1854317"/>
            <a:ext cx="3623688" cy="4620998"/>
          </a:xfrm>
          <a:custGeom>
            <a:avLst/>
            <a:gdLst>
              <a:gd name="connsiteX0" fmla="*/ 0 w 4976813"/>
              <a:gd name="connsiteY0" fmla="*/ 2122488 h 4244975"/>
              <a:gd name="connsiteX1" fmla="*/ 2488407 w 4976813"/>
              <a:gd name="connsiteY1" fmla="*/ 0 h 4244975"/>
              <a:gd name="connsiteX2" fmla="*/ 4976813 w 4976813"/>
              <a:gd name="connsiteY2" fmla="*/ 2122488 h 4244975"/>
              <a:gd name="connsiteX3" fmla="*/ 2488407 w 4976813"/>
              <a:gd name="connsiteY3" fmla="*/ 4244975 h 4244975"/>
              <a:gd name="connsiteX4" fmla="*/ 0 w 4976813"/>
              <a:gd name="connsiteY4" fmla="*/ 2122488 h 4244975"/>
              <a:gd name="connsiteX0" fmla="*/ 0 w 2497301"/>
              <a:gd name="connsiteY0" fmla="*/ 2122488 h 4244975"/>
              <a:gd name="connsiteX1" fmla="*/ 2488407 w 2497301"/>
              <a:gd name="connsiteY1" fmla="*/ 0 h 4244975"/>
              <a:gd name="connsiteX2" fmla="*/ 2497301 w 2497301"/>
              <a:gd name="connsiteY2" fmla="*/ 2084211 h 4244975"/>
              <a:gd name="connsiteX3" fmla="*/ 2488407 w 2497301"/>
              <a:gd name="connsiteY3" fmla="*/ 4244975 h 4244975"/>
              <a:gd name="connsiteX4" fmla="*/ 0 w 2497301"/>
              <a:gd name="connsiteY4" fmla="*/ 2122488 h 4244975"/>
              <a:gd name="connsiteX0" fmla="*/ 0 w 2489310"/>
              <a:gd name="connsiteY0" fmla="*/ 2122488 h 4244975"/>
              <a:gd name="connsiteX1" fmla="*/ 2488407 w 2489310"/>
              <a:gd name="connsiteY1" fmla="*/ 0 h 4244975"/>
              <a:gd name="connsiteX2" fmla="*/ 2488795 w 2489310"/>
              <a:gd name="connsiteY2" fmla="*/ 2084211 h 4244975"/>
              <a:gd name="connsiteX3" fmla="*/ 2488407 w 2489310"/>
              <a:gd name="connsiteY3" fmla="*/ 4244975 h 4244975"/>
              <a:gd name="connsiteX4" fmla="*/ 0 w 2489310"/>
              <a:gd name="connsiteY4" fmla="*/ 2122488 h 4244975"/>
              <a:gd name="connsiteX0" fmla="*/ 0 w 2501554"/>
              <a:gd name="connsiteY0" fmla="*/ 2122488 h 4244975"/>
              <a:gd name="connsiteX1" fmla="*/ 2488407 w 2501554"/>
              <a:gd name="connsiteY1" fmla="*/ 0 h 4244975"/>
              <a:gd name="connsiteX2" fmla="*/ 2501554 w 2501554"/>
              <a:gd name="connsiteY2" fmla="*/ 2062946 h 4244975"/>
              <a:gd name="connsiteX3" fmla="*/ 2488407 w 2501554"/>
              <a:gd name="connsiteY3" fmla="*/ 4244975 h 4244975"/>
              <a:gd name="connsiteX4" fmla="*/ 0 w 2501554"/>
              <a:gd name="connsiteY4" fmla="*/ 2122488 h 424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554" h="4244975">
                <a:moveTo>
                  <a:pt x="0" y="2122488"/>
                </a:moveTo>
                <a:lnTo>
                  <a:pt x="2488407" y="0"/>
                </a:lnTo>
                <a:cubicBezTo>
                  <a:pt x="2491372" y="694737"/>
                  <a:pt x="2498589" y="1368209"/>
                  <a:pt x="2501554" y="2062946"/>
                </a:cubicBezTo>
                <a:cubicBezTo>
                  <a:pt x="2498589" y="2783201"/>
                  <a:pt x="2491372" y="3524720"/>
                  <a:pt x="2488407" y="4244975"/>
                </a:cubicBezTo>
                <a:lnTo>
                  <a:pt x="0" y="2122488"/>
                </a:lnTo>
                <a:close/>
              </a:path>
            </a:pathLst>
          </a:custGeom>
          <a:solidFill>
            <a:schemeClr val="accent2">
              <a:lumMod val="20000"/>
              <a:lumOff val="80000"/>
            </a:schemeClr>
          </a:solidFill>
        </p:spPr>
        <p:txBody>
          <a:bodyPr anchor="ctr"/>
          <a:lstStyle>
            <a:lvl1pPr marL="0" indent="0" algn="ctr">
              <a:buNone/>
              <a:defRPr sz="1200"/>
            </a:lvl1pPr>
          </a:lstStyle>
          <a:p>
            <a:r>
              <a:rPr lang="en-CA" dirty="0"/>
              <a:t>Insert your image here</a:t>
            </a:r>
          </a:p>
        </p:txBody>
      </p:sp>
      <p:sp>
        <p:nvSpPr>
          <p:cNvPr id="78" name="Right Triangle 77">
            <a:extLst>
              <a:ext uri="{FF2B5EF4-FFF2-40B4-BE49-F238E27FC236}">
                <a16:creationId xmlns:a16="http://schemas.microsoft.com/office/drawing/2014/main" id="{ECC5C034-FC0A-42B5-87DB-494F5B15AC21}"/>
              </a:ext>
            </a:extLst>
          </p:cNvPr>
          <p:cNvSpPr/>
          <p:nvPr userDrawn="1"/>
        </p:nvSpPr>
        <p:spPr>
          <a:xfrm rot="10800000">
            <a:off x="565530" y="5573149"/>
            <a:ext cx="573117" cy="429838"/>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79" name="Right Triangle 78">
            <a:extLst>
              <a:ext uri="{FF2B5EF4-FFF2-40B4-BE49-F238E27FC236}">
                <a16:creationId xmlns:a16="http://schemas.microsoft.com/office/drawing/2014/main" id="{69E85BC7-2CFA-42BB-ABFC-B6F0DAEF09C3}"/>
              </a:ext>
            </a:extLst>
          </p:cNvPr>
          <p:cNvSpPr/>
          <p:nvPr userDrawn="1"/>
        </p:nvSpPr>
        <p:spPr>
          <a:xfrm>
            <a:off x="1700333" y="5569523"/>
            <a:ext cx="573117" cy="429838"/>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0" name="Right Triangle 79">
            <a:extLst>
              <a:ext uri="{FF2B5EF4-FFF2-40B4-BE49-F238E27FC236}">
                <a16:creationId xmlns:a16="http://schemas.microsoft.com/office/drawing/2014/main" id="{E78F0B67-A666-4D5B-803B-616AFCD51209}"/>
              </a:ext>
            </a:extLst>
          </p:cNvPr>
          <p:cNvSpPr/>
          <p:nvPr userDrawn="1"/>
        </p:nvSpPr>
        <p:spPr>
          <a:xfrm>
            <a:off x="1144011" y="5144298"/>
            <a:ext cx="573117" cy="429838"/>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1" name="Right Triangle 80">
            <a:extLst>
              <a:ext uri="{FF2B5EF4-FFF2-40B4-BE49-F238E27FC236}">
                <a16:creationId xmlns:a16="http://schemas.microsoft.com/office/drawing/2014/main" id="{14F4237A-E9E9-4432-AC2F-87EADBF30647}"/>
              </a:ext>
            </a:extLst>
          </p:cNvPr>
          <p:cNvSpPr/>
          <p:nvPr userDrawn="1"/>
        </p:nvSpPr>
        <p:spPr>
          <a:xfrm rot="-5400000">
            <a:off x="1771973" y="5928951"/>
            <a:ext cx="429838" cy="573117"/>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2" name="Right Triangle 81">
            <a:extLst>
              <a:ext uri="{FF2B5EF4-FFF2-40B4-BE49-F238E27FC236}">
                <a16:creationId xmlns:a16="http://schemas.microsoft.com/office/drawing/2014/main" id="{D9C7B0D9-D2A4-4DDD-9213-C9C12A6F08C7}"/>
              </a:ext>
            </a:extLst>
          </p:cNvPr>
          <p:cNvSpPr/>
          <p:nvPr userDrawn="1"/>
        </p:nvSpPr>
        <p:spPr>
          <a:xfrm rot="10800000">
            <a:off x="2256743" y="6424970"/>
            <a:ext cx="573117" cy="429838"/>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4" name="Right Triangle 83">
            <a:extLst>
              <a:ext uri="{FF2B5EF4-FFF2-40B4-BE49-F238E27FC236}">
                <a16:creationId xmlns:a16="http://schemas.microsoft.com/office/drawing/2014/main" id="{E6B79C61-C7BA-48AB-A7F9-707F695396D7}"/>
              </a:ext>
            </a:extLst>
          </p:cNvPr>
          <p:cNvSpPr/>
          <p:nvPr userDrawn="1"/>
        </p:nvSpPr>
        <p:spPr>
          <a:xfrm rot="-5400000">
            <a:off x="2333664" y="5499697"/>
            <a:ext cx="429838" cy="573117"/>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5" name="Right Triangle 84">
            <a:extLst>
              <a:ext uri="{FF2B5EF4-FFF2-40B4-BE49-F238E27FC236}">
                <a16:creationId xmlns:a16="http://schemas.microsoft.com/office/drawing/2014/main" id="{73B33180-D277-460A-A610-40860F99B019}"/>
              </a:ext>
            </a:extLst>
          </p:cNvPr>
          <p:cNvSpPr/>
          <p:nvPr userDrawn="1"/>
        </p:nvSpPr>
        <p:spPr>
          <a:xfrm>
            <a:off x="2837781" y="6000590"/>
            <a:ext cx="573117" cy="429838"/>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6" name="Right Triangle 85">
            <a:extLst>
              <a:ext uri="{FF2B5EF4-FFF2-40B4-BE49-F238E27FC236}">
                <a16:creationId xmlns:a16="http://schemas.microsoft.com/office/drawing/2014/main" id="{C247041C-B13D-4085-BCE3-CA7BA7BD308B}"/>
              </a:ext>
            </a:extLst>
          </p:cNvPr>
          <p:cNvSpPr/>
          <p:nvPr userDrawn="1"/>
        </p:nvSpPr>
        <p:spPr>
          <a:xfrm>
            <a:off x="1712648" y="4722041"/>
            <a:ext cx="573117" cy="429838"/>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8" name="Right Triangle 87">
            <a:extLst>
              <a:ext uri="{FF2B5EF4-FFF2-40B4-BE49-F238E27FC236}">
                <a16:creationId xmlns:a16="http://schemas.microsoft.com/office/drawing/2014/main" id="{6CEC8D53-332D-4C42-ABE2-E33714DB1831}"/>
              </a:ext>
            </a:extLst>
          </p:cNvPr>
          <p:cNvSpPr/>
          <p:nvPr userDrawn="1"/>
        </p:nvSpPr>
        <p:spPr>
          <a:xfrm rot="5400000">
            <a:off x="2343333" y="5926344"/>
            <a:ext cx="429838" cy="573117"/>
          </a:xfrm>
          <a:prstGeom prst="rtTriangle">
            <a:avLst/>
          </a:prstGeom>
          <a:solidFill>
            <a:srgbClr val="D1E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9" name="Right Triangle 88">
            <a:extLst>
              <a:ext uri="{FF2B5EF4-FFF2-40B4-BE49-F238E27FC236}">
                <a16:creationId xmlns:a16="http://schemas.microsoft.com/office/drawing/2014/main" id="{F3882AA6-99B8-451F-B8E3-58EF54AD7FA1}"/>
              </a:ext>
            </a:extLst>
          </p:cNvPr>
          <p:cNvSpPr/>
          <p:nvPr userDrawn="1"/>
        </p:nvSpPr>
        <p:spPr>
          <a:xfrm rot="5400000">
            <a:off x="1211166" y="5499531"/>
            <a:ext cx="429838" cy="573117"/>
          </a:xfrm>
          <a:prstGeom prst="rtTriangle">
            <a:avLst/>
          </a:prstGeom>
          <a:solidFill>
            <a:srgbClr val="D1E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90" name="Right Triangle 89">
            <a:extLst>
              <a:ext uri="{FF2B5EF4-FFF2-40B4-BE49-F238E27FC236}">
                <a16:creationId xmlns:a16="http://schemas.microsoft.com/office/drawing/2014/main" id="{16F0576F-539C-4D88-99F6-3532BB910F34}"/>
              </a:ext>
            </a:extLst>
          </p:cNvPr>
          <p:cNvSpPr/>
          <p:nvPr userDrawn="1"/>
        </p:nvSpPr>
        <p:spPr>
          <a:xfrm rot="5400000">
            <a:off x="1219958" y="4650402"/>
            <a:ext cx="429838" cy="573117"/>
          </a:xfrm>
          <a:prstGeom prst="rtTriangle">
            <a:avLst/>
          </a:prstGeom>
          <a:solidFill>
            <a:srgbClr val="D1E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Content Placeholder 11">
            <a:extLst>
              <a:ext uri="{FF2B5EF4-FFF2-40B4-BE49-F238E27FC236}">
                <a16:creationId xmlns:a16="http://schemas.microsoft.com/office/drawing/2014/main" id="{A86AAA58-2568-4E79-958B-BAC5A34F946C}"/>
              </a:ext>
            </a:extLst>
          </p:cNvPr>
          <p:cNvSpPr>
            <a:spLocks noGrp="1"/>
          </p:cNvSpPr>
          <p:nvPr userDrawn="1">
            <p:ph sz="quarter" idx="18"/>
          </p:nvPr>
        </p:nvSpPr>
        <p:spPr>
          <a:xfrm>
            <a:off x="838200" y="1219057"/>
            <a:ext cx="10515600" cy="4708776"/>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 </a:t>
            </a:r>
            <a:endParaRPr lang="en-CA" dirty="0"/>
          </a:p>
        </p:txBody>
      </p:sp>
      <p:sp>
        <p:nvSpPr>
          <p:cNvPr id="5" name="Title 4">
            <a:extLst>
              <a:ext uri="{FF2B5EF4-FFF2-40B4-BE49-F238E27FC236}">
                <a16:creationId xmlns:a16="http://schemas.microsoft.com/office/drawing/2014/main" id="{943DD9EC-0177-4FF3-8B6B-C23EE04834DF}"/>
              </a:ext>
            </a:extLst>
          </p:cNvPr>
          <p:cNvSpPr>
            <a:spLocks noGrp="1"/>
          </p:cNvSpPr>
          <p:nvPr userDrawn="1">
            <p:ph type="title"/>
          </p:nvPr>
        </p:nvSpPr>
        <p:spPr>
          <a:xfrm>
            <a:off x="838200" y="323068"/>
            <a:ext cx="10515600" cy="665872"/>
          </a:xfrm>
          <a:prstGeom prst="rect">
            <a:avLst/>
          </a:prstGeom>
        </p:spPr>
        <p:txBody>
          <a:bodyPr/>
          <a:lstStyle>
            <a:lvl1pPr>
              <a:defRPr sz="4000" b="1">
                <a:solidFill>
                  <a:schemeClr val="accent1">
                    <a:lumMod val="50000"/>
                  </a:schemeClr>
                </a:solidFill>
                <a:latin typeface="+mj-lt"/>
              </a:defRPr>
            </a:lvl1pPr>
          </a:lstStyle>
          <a:p>
            <a:r>
              <a:rPr lang="en-US" dirty="0"/>
              <a:t>Click to edit Master title style</a:t>
            </a:r>
            <a:endParaRPr lang="en-CA" dirty="0"/>
          </a:p>
        </p:txBody>
      </p:sp>
      <p:pic>
        <p:nvPicPr>
          <p:cNvPr id="73" name="Picture 72">
            <a:extLst>
              <a:ext uri="{FF2B5EF4-FFF2-40B4-BE49-F238E27FC236}">
                <a16:creationId xmlns:a16="http://schemas.microsoft.com/office/drawing/2014/main" id="{29F618C0-A454-46A1-8B7D-4E1A30BE7A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3524" y="6003278"/>
            <a:ext cx="4449303" cy="540394"/>
          </a:xfrm>
          <a:prstGeom prst="rect">
            <a:avLst/>
          </a:prstGeom>
        </p:spPr>
      </p:pic>
    </p:spTree>
    <p:extLst>
      <p:ext uri="{BB962C8B-B14F-4D97-AF65-F5344CB8AC3E}">
        <p14:creationId xmlns:p14="http://schemas.microsoft.com/office/powerpoint/2010/main" val="1211838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asic slide layout">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E4452A8B-725F-4305-BE1A-E281518C3308}"/>
              </a:ext>
            </a:extLst>
          </p:cNvPr>
          <p:cNvSpPr>
            <a:spLocks noGrp="1"/>
          </p:cNvSpPr>
          <p:nvPr>
            <p:ph type="pic" sz="quarter" idx="19" hasCustomPrompt="1"/>
          </p:nvPr>
        </p:nvSpPr>
        <p:spPr>
          <a:xfrm>
            <a:off x="9322627" y="-1854317"/>
            <a:ext cx="3623688" cy="4620998"/>
          </a:xfrm>
          <a:custGeom>
            <a:avLst/>
            <a:gdLst>
              <a:gd name="connsiteX0" fmla="*/ 0 w 4976813"/>
              <a:gd name="connsiteY0" fmla="*/ 2122488 h 4244975"/>
              <a:gd name="connsiteX1" fmla="*/ 2488407 w 4976813"/>
              <a:gd name="connsiteY1" fmla="*/ 0 h 4244975"/>
              <a:gd name="connsiteX2" fmla="*/ 4976813 w 4976813"/>
              <a:gd name="connsiteY2" fmla="*/ 2122488 h 4244975"/>
              <a:gd name="connsiteX3" fmla="*/ 2488407 w 4976813"/>
              <a:gd name="connsiteY3" fmla="*/ 4244975 h 4244975"/>
              <a:gd name="connsiteX4" fmla="*/ 0 w 4976813"/>
              <a:gd name="connsiteY4" fmla="*/ 2122488 h 4244975"/>
              <a:gd name="connsiteX0" fmla="*/ 0 w 2497301"/>
              <a:gd name="connsiteY0" fmla="*/ 2122488 h 4244975"/>
              <a:gd name="connsiteX1" fmla="*/ 2488407 w 2497301"/>
              <a:gd name="connsiteY1" fmla="*/ 0 h 4244975"/>
              <a:gd name="connsiteX2" fmla="*/ 2497301 w 2497301"/>
              <a:gd name="connsiteY2" fmla="*/ 2084211 h 4244975"/>
              <a:gd name="connsiteX3" fmla="*/ 2488407 w 2497301"/>
              <a:gd name="connsiteY3" fmla="*/ 4244975 h 4244975"/>
              <a:gd name="connsiteX4" fmla="*/ 0 w 2497301"/>
              <a:gd name="connsiteY4" fmla="*/ 2122488 h 4244975"/>
              <a:gd name="connsiteX0" fmla="*/ 0 w 2489310"/>
              <a:gd name="connsiteY0" fmla="*/ 2122488 h 4244975"/>
              <a:gd name="connsiteX1" fmla="*/ 2488407 w 2489310"/>
              <a:gd name="connsiteY1" fmla="*/ 0 h 4244975"/>
              <a:gd name="connsiteX2" fmla="*/ 2488795 w 2489310"/>
              <a:gd name="connsiteY2" fmla="*/ 2084211 h 4244975"/>
              <a:gd name="connsiteX3" fmla="*/ 2488407 w 2489310"/>
              <a:gd name="connsiteY3" fmla="*/ 4244975 h 4244975"/>
              <a:gd name="connsiteX4" fmla="*/ 0 w 2489310"/>
              <a:gd name="connsiteY4" fmla="*/ 2122488 h 4244975"/>
              <a:gd name="connsiteX0" fmla="*/ 0 w 2501554"/>
              <a:gd name="connsiteY0" fmla="*/ 2122488 h 4244975"/>
              <a:gd name="connsiteX1" fmla="*/ 2488407 w 2501554"/>
              <a:gd name="connsiteY1" fmla="*/ 0 h 4244975"/>
              <a:gd name="connsiteX2" fmla="*/ 2501554 w 2501554"/>
              <a:gd name="connsiteY2" fmla="*/ 2062946 h 4244975"/>
              <a:gd name="connsiteX3" fmla="*/ 2488407 w 2501554"/>
              <a:gd name="connsiteY3" fmla="*/ 4244975 h 4244975"/>
              <a:gd name="connsiteX4" fmla="*/ 0 w 2501554"/>
              <a:gd name="connsiteY4" fmla="*/ 2122488 h 424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554" h="4244975">
                <a:moveTo>
                  <a:pt x="0" y="2122488"/>
                </a:moveTo>
                <a:lnTo>
                  <a:pt x="2488407" y="0"/>
                </a:lnTo>
                <a:cubicBezTo>
                  <a:pt x="2491372" y="694737"/>
                  <a:pt x="2498589" y="1368209"/>
                  <a:pt x="2501554" y="2062946"/>
                </a:cubicBezTo>
                <a:cubicBezTo>
                  <a:pt x="2498589" y="2783201"/>
                  <a:pt x="2491372" y="3524720"/>
                  <a:pt x="2488407" y="4244975"/>
                </a:cubicBezTo>
                <a:lnTo>
                  <a:pt x="0" y="2122488"/>
                </a:lnTo>
                <a:close/>
              </a:path>
            </a:pathLst>
          </a:custGeom>
          <a:solidFill>
            <a:schemeClr val="accent2">
              <a:lumMod val="20000"/>
              <a:lumOff val="80000"/>
            </a:schemeClr>
          </a:solidFill>
        </p:spPr>
        <p:txBody>
          <a:bodyPr anchor="ctr"/>
          <a:lstStyle>
            <a:lvl1pPr marL="0" indent="0" algn="ctr">
              <a:buNone/>
              <a:defRPr sz="1200"/>
            </a:lvl1pPr>
          </a:lstStyle>
          <a:p>
            <a:r>
              <a:rPr lang="en-CA" dirty="0"/>
              <a:t>Insert your image here</a:t>
            </a:r>
          </a:p>
        </p:txBody>
      </p:sp>
      <p:sp>
        <p:nvSpPr>
          <p:cNvPr id="25" name="Title 4">
            <a:extLst>
              <a:ext uri="{FF2B5EF4-FFF2-40B4-BE49-F238E27FC236}">
                <a16:creationId xmlns:a16="http://schemas.microsoft.com/office/drawing/2014/main" id="{062FF783-4153-43DA-844C-75F90B39032A}"/>
              </a:ext>
            </a:extLst>
          </p:cNvPr>
          <p:cNvSpPr>
            <a:spLocks noGrp="1"/>
          </p:cNvSpPr>
          <p:nvPr>
            <p:ph type="title" hasCustomPrompt="1"/>
          </p:nvPr>
        </p:nvSpPr>
        <p:spPr>
          <a:xfrm>
            <a:off x="838200" y="369349"/>
            <a:ext cx="10515600" cy="665872"/>
          </a:xfrm>
          <a:prstGeom prst="rect">
            <a:avLst/>
          </a:prstGeom>
        </p:spPr>
        <p:txBody>
          <a:bodyPr/>
          <a:lstStyle>
            <a:lvl1pPr>
              <a:defRPr sz="4000" b="1">
                <a:solidFill>
                  <a:schemeClr val="accent1">
                    <a:lumMod val="50000"/>
                  </a:schemeClr>
                </a:solidFill>
                <a:latin typeface="+mj-lt"/>
              </a:defRPr>
            </a:lvl1pPr>
          </a:lstStyle>
          <a:p>
            <a:r>
              <a:rPr lang="en-US" dirty="0"/>
              <a:t>Click to edit Master </a:t>
            </a:r>
            <a:r>
              <a:rPr lang="en-US" dirty="0" err="1"/>
              <a:t>tite</a:t>
            </a:r>
            <a:r>
              <a:rPr lang="en-US" dirty="0"/>
              <a:t> style</a:t>
            </a:r>
            <a:endParaRPr lang="en-CA" dirty="0"/>
          </a:p>
        </p:txBody>
      </p:sp>
      <p:sp>
        <p:nvSpPr>
          <p:cNvPr id="15" name="Picture Placeholder 30">
            <a:extLst>
              <a:ext uri="{FF2B5EF4-FFF2-40B4-BE49-F238E27FC236}">
                <a16:creationId xmlns:a16="http://schemas.microsoft.com/office/drawing/2014/main" id="{3379638D-C768-4256-B0AE-DBAB0042FC63}"/>
              </a:ext>
            </a:extLst>
          </p:cNvPr>
          <p:cNvSpPr>
            <a:spLocks noGrp="1"/>
          </p:cNvSpPr>
          <p:nvPr>
            <p:ph type="pic" sz="quarter" idx="16" hasCustomPrompt="1"/>
          </p:nvPr>
        </p:nvSpPr>
        <p:spPr>
          <a:xfrm>
            <a:off x="-681039" y="1295741"/>
            <a:ext cx="4786625" cy="7481891"/>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13 w 5000"/>
              <a:gd name="connsiteY0" fmla="*/ 4952 h 10000"/>
              <a:gd name="connsiteX1" fmla="*/ 0 w 5000"/>
              <a:gd name="connsiteY1" fmla="*/ 0 h 10000"/>
              <a:gd name="connsiteX2" fmla="*/ 5000 w 5000"/>
              <a:gd name="connsiteY2" fmla="*/ 5000 h 10000"/>
              <a:gd name="connsiteX3" fmla="*/ 0 w 5000"/>
              <a:gd name="connsiteY3" fmla="*/ 10000 h 10000"/>
              <a:gd name="connsiteX4" fmla="*/ 13 w 5000"/>
              <a:gd name="connsiteY4" fmla="*/ 495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 h="10000">
                <a:moveTo>
                  <a:pt x="13" y="4952"/>
                </a:moveTo>
                <a:cubicBezTo>
                  <a:pt x="9" y="3301"/>
                  <a:pt x="4" y="1651"/>
                  <a:pt x="0" y="0"/>
                </a:cubicBezTo>
                <a:lnTo>
                  <a:pt x="5000" y="5000"/>
                </a:lnTo>
                <a:lnTo>
                  <a:pt x="0" y="10000"/>
                </a:lnTo>
                <a:cubicBezTo>
                  <a:pt x="4" y="8317"/>
                  <a:pt x="9" y="6635"/>
                  <a:pt x="13" y="4952"/>
                </a:cubicBezTo>
                <a:close/>
              </a:path>
            </a:pathLst>
          </a:custGeom>
          <a:solidFill>
            <a:schemeClr val="accent1">
              <a:alpha val="18000"/>
            </a:schemeClr>
          </a:solidFill>
        </p:spPr>
        <p:txBody>
          <a:bodyPr wrap="square" anchor="ctr">
            <a:noAutofit/>
          </a:bodyPr>
          <a:lstStyle>
            <a:lvl1pPr marL="0" indent="0" algn="ctr">
              <a:buNone/>
              <a:defRPr sz="1200"/>
            </a:lvl1pPr>
          </a:lstStyle>
          <a:p>
            <a:r>
              <a:rPr lang="en-US" altLang="ko-KR" dirty="0"/>
              <a:t>Insert Your Image</a:t>
            </a:r>
            <a:endParaRPr lang="ko-KR" altLang="en-US" dirty="0"/>
          </a:p>
        </p:txBody>
      </p:sp>
      <p:grpSp>
        <p:nvGrpSpPr>
          <p:cNvPr id="8" name="Group 7">
            <a:extLst>
              <a:ext uri="{FF2B5EF4-FFF2-40B4-BE49-F238E27FC236}">
                <a16:creationId xmlns:a16="http://schemas.microsoft.com/office/drawing/2014/main" id="{AF3F10ED-7BF7-4D25-B74F-9F99BDC3C59C}"/>
              </a:ext>
            </a:extLst>
          </p:cNvPr>
          <p:cNvGrpSpPr/>
          <p:nvPr userDrawn="1"/>
        </p:nvGrpSpPr>
        <p:grpSpPr>
          <a:xfrm>
            <a:off x="10087283" y="6061536"/>
            <a:ext cx="2094375" cy="683290"/>
            <a:chOff x="7573218" y="5291739"/>
            <a:chExt cx="1570781" cy="683290"/>
          </a:xfrm>
        </p:grpSpPr>
        <p:grpSp>
          <p:nvGrpSpPr>
            <p:cNvPr id="17" name="Group 16">
              <a:extLst>
                <a:ext uri="{FF2B5EF4-FFF2-40B4-BE49-F238E27FC236}">
                  <a16:creationId xmlns:a16="http://schemas.microsoft.com/office/drawing/2014/main" id="{F26634D5-8D89-44BE-A053-7051219EB7C2}"/>
                </a:ext>
              </a:extLst>
            </p:cNvPr>
            <p:cNvGrpSpPr/>
            <p:nvPr userDrawn="1"/>
          </p:nvGrpSpPr>
          <p:grpSpPr>
            <a:xfrm rot="10800000">
              <a:off x="7965912" y="5291739"/>
              <a:ext cx="1178087" cy="683290"/>
              <a:chOff x="6538267" y="4841221"/>
              <a:chExt cx="2607901" cy="1512584"/>
            </a:xfrm>
          </p:grpSpPr>
          <p:sp>
            <p:nvSpPr>
              <p:cNvPr id="18" name="Isosceles Triangle 17">
                <a:extLst>
                  <a:ext uri="{FF2B5EF4-FFF2-40B4-BE49-F238E27FC236}">
                    <a16:creationId xmlns:a16="http://schemas.microsoft.com/office/drawing/2014/main" id="{6889A621-AE45-4C41-9098-9F2E14806D23}"/>
                  </a:ext>
                </a:extLst>
              </p:cNvPr>
              <p:cNvSpPr/>
              <p:nvPr userDrawn="1"/>
            </p:nvSpPr>
            <p:spPr>
              <a:xfrm rot="5400000">
                <a:off x="7355190" y="4910765"/>
                <a:ext cx="1008389" cy="869301"/>
              </a:xfrm>
              <a:prstGeom prst="triangl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19" name="Isosceles Triangle 18">
                <a:extLst>
                  <a:ext uri="{FF2B5EF4-FFF2-40B4-BE49-F238E27FC236}">
                    <a16:creationId xmlns:a16="http://schemas.microsoft.com/office/drawing/2014/main" id="{52D0DE9D-ED49-43C6-9F37-29B20C0E8FAA}"/>
                  </a:ext>
                </a:extLst>
              </p:cNvPr>
              <p:cNvSpPr/>
              <p:nvPr userDrawn="1"/>
            </p:nvSpPr>
            <p:spPr>
              <a:xfrm rot="5400000">
                <a:off x="6468722" y="5414961"/>
                <a:ext cx="1008389" cy="869300"/>
              </a:xfrm>
              <a:prstGeom prst="triangle">
                <a:avLst/>
              </a:prstGeom>
              <a:solidFill>
                <a:schemeClr val="accent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23" name="Isosceles Triangle 22">
                <a:extLst>
                  <a:ext uri="{FF2B5EF4-FFF2-40B4-BE49-F238E27FC236}">
                    <a16:creationId xmlns:a16="http://schemas.microsoft.com/office/drawing/2014/main" id="{BB194744-17F0-49DC-9A7D-DEB3FB79A156}"/>
                  </a:ext>
                </a:extLst>
              </p:cNvPr>
              <p:cNvSpPr/>
              <p:nvPr userDrawn="1"/>
            </p:nvSpPr>
            <p:spPr>
              <a:xfrm rot="5400000">
                <a:off x="8207323" y="5414961"/>
                <a:ext cx="1008389" cy="869300"/>
              </a:xfrm>
              <a:prstGeom prst="triangl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grpSp>
        <p:sp>
          <p:nvSpPr>
            <p:cNvPr id="24" name="Isosceles Triangle 23">
              <a:extLst>
                <a:ext uri="{FF2B5EF4-FFF2-40B4-BE49-F238E27FC236}">
                  <a16:creationId xmlns:a16="http://schemas.microsoft.com/office/drawing/2014/main" id="{BB8BF6E1-C6FB-472F-BBEF-B4F2BBD503F3}"/>
                </a:ext>
              </a:extLst>
            </p:cNvPr>
            <p:cNvSpPr/>
            <p:nvPr userDrawn="1"/>
          </p:nvSpPr>
          <p:spPr>
            <a:xfrm rot="16200000">
              <a:off x="7541802" y="5550916"/>
              <a:ext cx="455527" cy="392696"/>
            </a:xfrm>
            <a:prstGeom prst="triangle">
              <a:avLst/>
            </a:prstGeom>
            <a:solidFill>
              <a:schemeClr val="accent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grpSp>
      <p:pic>
        <p:nvPicPr>
          <p:cNvPr id="12" name="Picture 11">
            <a:extLst>
              <a:ext uri="{FF2B5EF4-FFF2-40B4-BE49-F238E27FC236}">
                <a16:creationId xmlns:a16="http://schemas.microsoft.com/office/drawing/2014/main" id="{B191E8CA-CF6B-44C7-B0DC-E413F0B4EF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3524" y="6003278"/>
            <a:ext cx="4449303" cy="540394"/>
          </a:xfrm>
          <a:prstGeom prst="rect">
            <a:avLst/>
          </a:prstGeom>
        </p:spPr>
      </p:pic>
    </p:spTree>
    <p:extLst>
      <p:ext uri="{BB962C8B-B14F-4D97-AF65-F5344CB8AC3E}">
        <p14:creationId xmlns:p14="http://schemas.microsoft.com/office/powerpoint/2010/main" val="3279270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Basic slide layout">
    <p:spTree>
      <p:nvGrpSpPr>
        <p:cNvPr id="1" name=""/>
        <p:cNvGrpSpPr/>
        <p:nvPr/>
      </p:nvGrpSpPr>
      <p:grpSpPr>
        <a:xfrm>
          <a:off x="0" y="0"/>
          <a:ext cx="0" cy="0"/>
          <a:chOff x="0" y="0"/>
          <a:chExt cx="0" cy="0"/>
        </a:xfrm>
      </p:grpSpPr>
      <p:sp>
        <p:nvSpPr>
          <p:cNvPr id="2" name="Arrow: Chevron 1">
            <a:extLst>
              <a:ext uri="{FF2B5EF4-FFF2-40B4-BE49-F238E27FC236}">
                <a16:creationId xmlns:a16="http://schemas.microsoft.com/office/drawing/2014/main" id="{6D412306-42A8-4A7E-811E-3C80A10601B5}"/>
              </a:ext>
            </a:extLst>
          </p:cNvPr>
          <p:cNvSpPr/>
          <p:nvPr userDrawn="1"/>
        </p:nvSpPr>
        <p:spPr>
          <a:xfrm>
            <a:off x="-2110520" y="1467094"/>
            <a:ext cx="4680344" cy="5390907"/>
          </a:xfrm>
          <a:prstGeom prst="chevron">
            <a:avLst>
              <a:gd name="adj" fmla="val 53951"/>
            </a:avLst>
          </a:prstGeom>
          <a:solidFill>
            <a:schemeClr val="accent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solidFill>
                <a:schemeClr val="tx1"/>
              </a:solidFill>
            </a:endParaRPr>
          </a:p>
        </p:txBody>
      </p:sp>
      <p:sp>
        <p:nvSpPr>
          <p:cNvPr id="3" name="Arrow: Chevron 2">
            <a:extLst>
              <a:ext uri="{FF2B5EF4-FFF2-40B4-BE49-F238E27FC236}">
                <a16:creationId xmlns:a16="http://schemas.microsoft.com/office/drawing/2014/main" id="{504255B1-DAD6-4C17-B86A-DBAC00BC4636}"/>
              </a:ext>
            </a:extLst>
          </p:cNvPr>
          <p:cNvSpPr/>
          <p:nvPr userDrawn="1"/>
        </p:nvSpPr>
        <p:spPr>
          <a:xfrm rot="10800000">
            <a:off x="9574683" y="-2205898"/>
            <a:ext cx="4680344" cy="5390907"/>
          </a:xfrm>
          <a:prstGeom prst="chevron">
            <a:avLst>
              <a:gd name="adj" fmla="val 53951"/>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solidFill>
                <a:schemeClr val="tx1"/>
              </a:solidFill>
            </a:endParaRPr>
          </a:p>
        </p:txBody>
      </p:sp>
      <p:sp>
        <p:nvSpPr>
          <p:cNvPr id="7" name="Content Placeholder 11">
            <a:extLst>
              <a:ext uri="{FF2B5EF4-FFF2-40B4-BE49-F238E27FC236}">
                <a16:creationId xmlns:a16="http://schemas.microsoft.com/office/drawing/2014/main" id="{F3194E5D-A663-4C7A-8AFF-8E8628D9B21F}"/>
              </a:ext>
            </a:extLst>
          </p:cNvPr>
          <p:cNvSpPr>
            <a:spLocks noGrp="1"/>
          </p:cNvSpPr>
          <p:nvPr>
            <p:ph sz="quarter" idx="18"/>
          </p:nvPr>
        </p:nvSpPr>
        <p:spPr>
          <a:xfrm>
            <a:off x="838200" y="1321769"/>
            <a:ext cx="10515600" cy="4475783"/>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9" name="Title 4">
            <a:extLst>
              <a:ext uri="{FF2B5EF4-FFF2-40B4-BE49-F238E27FC236}">
                <a16:creationId xmlns:a16="http://schemas.microsoft.com/office/drawing/2014/main" id="{3900514C-9986-4871-BEA2-4AEEE5F17B98}"/>
              </a:ext>
            </a:extLst>
          </p:cNvPr>
          <p:cNvSpPr>
            <a:spLocks noGrp="1"/>
          </p:cNvSpPr>
          <p:nvPr>
            <p:ph type="title"/>
          </p:nvPr>
        </p:nvSpPr>
        <p:spPr>
          <a:xfrm>
            <a:off x="838200" y="486461"/>
            <a:ext cx="10515600" cy="665872"/>
          </a:xfrm>
          <a:prstGeom prst="rect">
            <a:avLst/>
          </a:prstGeom>
        </p:spPr>
        <p:txBody>
          <a:bodyPr/>
          <a:lstStyle>
            <a:lvl1pPr>
              <a:defRPr sz="3200" b="1">
                <a:solidFill>
                  <a:schemeClr val="accent1">
                    <a:lumMod val="50000"/>
                  </a:schemeClr>
                </a:solidFill>
                <a:latin typeface="+mj-lt"/>
              </a:defRPr>
            </a:lvl1pPr>
          </a:lstStyle>
          <a:p>
            <a:r>
              <a:rPr lang="en-US" dirty="0"/>
              <a:t>Click to edit Master title style</a:t>
            </a:r>
            <a:endParaRPr lang="en-CA" dirty="0"/>
          </a:p>
        </p:txBody>
      </p:sp>
      <p:pic>
        <p:nvPicPr>
          <p:cNvPr id="8" name="Picture 7">
            <a:extLst>
              <a:ext uri="{FF2B5EF4-FFF2-40B4-BE49-F238E27FC236}">
                <a16:creationId xmlns:a16="http://schemas.microsoft.com/office/drawing/2014/main" id="{EF5C2F91-689A-46BE-8DF0-04A16C57C8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3524" y="6003278"/>
            <a:ext cx="4449303" cy="540394"/>
          </a:xfrm>
          <a:prstGeom prst="rect">
            <a:avLst/>
          </a:prstGeom>
        </p:spPr>
      </p:pic>
    </p:spTree>
    <p:extLst>
      <p:ext uri="{BB962C8B-B14F-4D97-AF65-F5344CB8AC3E}">
        <p14:creationId xmlns:p14="http://schemas.microsoft.com/office/powerpoint/2010/main" val="2766829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Basic sli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0BCCFB-7280-41ED-BAF2-CC5932C3FA06}"/>
              </a:ext>
            </a:extLst>
          </p:cNvPr>
          <p:cNvSpPr/>
          <p:nvPr userDrawn="1"/>
        </p:nvSpPr>
        <p:spPr>
          <a:xfrm>
            <a:off x="10397634" y="3163381"/>
            <a:ext cx="2191853" cy="15906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 name="Rectangle 4">
            <a:extLst>
              <a:ext uri="{FF2B5EF4-FFF2-40B4-BE49-F238E27FC236}">
                <a16:creationId xmlns:a16="http://schemas.microsoft.com/office/drawing/2014/main" id="{DB371783-1B63-480A-8D0A-3A772955D089}"/>
              </a:ext>
            </a:extLst>
          </p:cNvPr>
          <p:cNvSpPr/>
          <p:nvPr userDrawn="1"/>
        </p:nvSpPr>
        <p:spPr>
          <a:xfrm>
            <a:off x="-347393" y="3163381"/>
            <a:ext cx="2191853" cy="15906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 name="Picture Placeholder 2">
            <a:extLst>
              <a:ext uri="{FF2B5EF4-FFF2-40B4-BE49-F238E27FC236}">
                <a16:creationId xmlns:a16="http://schemas.microsoft.com/office/drawing/2014/main" id="{BDF30899-D876-41C2-B626-7E268B4A72D7}"/>
              </a:ext>
            </a:extLst>
          </p:cNvPr>
          <p:cNvSpPr>
            <a:spLocks noGrp="1"/>
          </p:cNvSpPr>
          <p:nvPr>
            <p:ph type="pic" idx="1" hasCustomPrompt="1"/>
          </p:nvPr>
        </p:nvSpPr>
        <p:spPr>
          <a:xfrm>
            <a:off x="6492779" y="2307657"/>
            <a:ext cx="4602525" cy="330208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a:extLst>
              <a:ext uri="{FF2B5EF4-FFF2-40B4-BE49-F238E27FC236}">
                <a16:creationId xmlns:a16="http://schemas.microsoft.com/office/drawing/2014/main" id="{23CA9568-997B-4DCC-8656-20212D674526}"/>
              </a:ext>
            </a:extLst>
          </p:cNvPr>
          <p:cNvSpPr>
            <a:spLocks noGrp="1"/>
          </p:cNvSpPr>
          <p:nvPr>
            <p:ph type="pic" idx="10" hasCustomPrompt="1"/>
          </p:nvPr>
        </p:nvSpPr>
        <p:spPr>
          <a:xfrm>
            <a:off x="1096699" y="2307657"/>
            <a:ext cx="4602525" cy="330208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7" name="Title 4">
            <a:extLst>
              <a:ext uri="{FF2B5EF4-FFF2-40B4-BE49-F238E27FC236}">
                <a16:creationId xmlns:a16="http://schemas.microsoft.com/office/drawing/2014/main" id="{55A37BC2-69E3-4C5D-98C2-8079C0A58969}"/>
              </a:ext>
            </a:extLst>
          </p:cNvPr>
          <p:cNvSpPr>
            <a:spLocks noGrp="1"/>
          </p:cNvSpPr>
          <p:nvPr>
            <p:ph type="title"/>
          </p:nvPr>
        </p:nvSpPr>
        <p:spPr>
          <a:xfrm>
            <a:off x="838200" y="369349"/>
            <a:ext cx="10515600" cy="665872"/>
          </a:xfrm>
          <a:prstGeom prst="rect">
            <a:avLst/>
          </a:prstGeom>
        </p:spPr>
        <p:txBody>
          <a:bodyPr/>
          <a:lstStyle>
            <a:lvl1pPr>
              <a:defRPr sz="3200" b="1">
                <a:solidFill>
                  <a:schemeClr val="accent1">
                    <a:lumMod val="50000"/>
                  </a:schemeClr>
                </a:solidFill>
                <a:latin typeface="+mj-lt"/>
              </a:defRPr>
            </a:lvl1pPr>
          </a:lstStyle>
          <a:p>
            <a:r>
              <a:rPr lang="en-US" dirty="0"/>
              <a:t>Click to edit Master title style</a:t>
            </a:r>
            <a:endParaRPr lang="en-CA" dirty="0"/>
          </a:p>
        </p:txBody>
      </p:sp>
      <p:pic>
        <p:nvPicPr>
          <p:cNvPr id="8" name="Picture 7">
            <a:extLst>
              <a:ext uri="{FF2B5EF4-FFF2-40B4-BE49-F238E27FC236}">
                <a16:creationId xmlns:a16="http://schemas.microsoft.com/office/drawing/2014/main" id="{D2A9BD18-1CC6-4A80-8361-F4A725970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3524" y="6003278"/>
            <a:ext cx="4449303" cy="540394"/>
          </a:xfrm>
          <a:prstGeom prst="rect">
            <a:avLst/>
          </a:prstGeom>
        </p:spPr>
      </p:pic>
    </p:spTree>
    <p:extLst>
      <p:ext uri="{BB962C8B-B14F-4D97-AF65-F5344CB8AC3E}">
        <p14:creationId xmlns:p14="http://schemas.microsoft.com/office/powerpoint/2010/main" val="233100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asic slide layout">
    <p:spTree>
      <p:nvGrpSpPr>
        <p:cNvPr id="1" name=""/>
        <p:cNvGrpSpPr/>
        <p:nvPr/>
      </p:nvGrpSpPr>
      <p:grpSpPr>
        <a:xfrm>
          <a:off x="0" y="0"/>
          <a:ext cx="0" cy="0"/>
          <a:chOff x="0" y="0"/>
          <a:chExt cx="0" cy="0"/>
        </a:xfrm>
      </p:grpSpPr>
      <p:sp>
        <p:nvSpPr>
          <p:cNvPr id="23" name="Picture Placeholder 9">
            <a:extLst>
              <a:ext uri="{FF2B5EF4-FFF2-40B4-BE49-F238E27FC236}">
                <a16:creationId xmlns:a16="http://schemas.microsoft.com/office/drawing/2014/main" id="{ECA209BB-6D10-439B-88A4-4E5E37408ACA}"/>
              </a:ext>
            </a:extLst>
          </p:cNvPr>
          <p:cNvSpPr>
            <a:spLocks noGrp="1"/>
          </p:cNvSpPr>
          <p:nvPr>
            <p:ph type="pic" sz="quarter" idx="19" hasCustomPrompt="1"/>
          </p:nvPr>
        </p:nvSpPr>
        <p:spPr>
          <a:xfrm>
            <a:off x="9322627" y="-1854317"/>
            <a:ext cx="3623688" cy="4620998"/>
          </a:xfrm>
          <a:custGeom>
            <a:avLst/>
            <a:gdLst>
              <a:gd name="connsiteX0" fmla="*/ 0 w 4976813"/>
              <a:gd name="connsiteY0" fmla="*/ 2122488 h 4244975"/>
              <a:gd name="connsiteX1" fmla="*/ 2488407 w 4976813"/>
              <a:gd name="connsiteY1" fmla="*/ 0 h 4244975"/>
              <a:gd name="connsiteX2" fmla="*/ 4976813 w 4976813"/>
              <a:gd name="connsiteY2" fmla="*/ 2122488 h 4244975"/>
              <a:gd name="connsiteX3" fmla="*/ 2488407 w 4976813"/>
              <a:gd name="connsiteY3" fmla="*/ 4244975 h 4244975"/>
              <a:gd name="connsiteX4" fmla="*/ 0 w 4976813"/>
              <a:gd name="connsiteY4" fmla="*/ 2122488 h 4244975"/>
              <a:gd name="connsiteX0" fmla="*/ 0 w 2497301"/>
              <a:gd name="connsiteY0" fmla="*/ 2122488 h 4244975"/>
              <a:gd name="connsiteX1" fmla="*/ 2488407 w 2497301"/>
              <a:gd name="connsiteY1" fmla="*/ 0 h 4244975"/>
              <a:gd name="connsiteX2" fmla="*/ 2497301 w 2497301"/>
              <a:gd name="connsiteY2" fmla="*/ 2084211 h 4244975"/>
              <a:gd name="connsiteX3" fmla="*/ 2488407 w 2497301"/>
              <a:gd name="connsiteY3" fmla="*/ 4244975 h 4244975"/>
              <a:gd name="connsiteX4" fmla="*/ 0 w 2497301"/>
              <a:gd name="connsiteY4" fmla="*/ 2122488 h 4244975"/>
              <a:gd name="connsiteX0" fmla="*/ 0 w 2489310"/>
              <a:gd name="connsiteY0" fmla="*/ 2122488 h 4244975"/>
              <a:gd name="connsiteX1" fmla="*/ 2488407 w 2489310"/>
              <a:gd name="connsiteY1" fmla="*/ 0 h 4244975"/>
              <a:gd name="connsiteX2" fmla="*/ 2488795 w 2489310"/>
              <a:gd name="connsiteY2" fmla="*/ 2084211 h 4244975"/>
              <a:gd name="connsiteX3" fmla="*/ 2488407 w 2489310"/>
              <a:gd name="connsiteY3" fmla="*/ 4244975 h 4244975"/>
              <a:gd name="connsiteX4" fmla="*/ 0 w 2489310"/>
              <a:gd name="connsiteY4" fmla="*/ 2122488 h 4244975"/>
              <a:gd name="connsiteX0" fmla="*/ 0 w 2501554"/>
              <a:gd name="connsiteY0" fmla="*/ 2122488 h 4244975"/>
              <a:gd name="connsiteX1" fmla="*/ 2488407 w 2501554"/>
              <a:gd name="connsiteY1" fmla="*/ 0 h 4244975"/>
              <a:gd name="connsiteX2" fmla="*/ 2501554 w 2501554"/>
              <a:gd name="connsiteY2" fmla="*/ 2062946 h 4244975"/>
              <a:gd name="connsiteX3" fmla="*/ 2488407 w 2501554"/>
              <a:gd name="connsiteY3" fmla="*/ 4244975 h 4244975"/>
              <a:gd name="connsiteX4" fmla="*/ 0 w 2501554"/>
              <a:gd name="connsiteY4" fmla="*/ 2122488 h 424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554" h="4244975">
                <a:moveTo>
                  <a:pt x="0" y="2122488"/>
                </a:moveTo>
                <a:lnTo>
                  <a:pt x="2488407" y="0"/>
                </a:lnTo>
                <a:cubicBezTo>
                  <a:pt x="2491372" y="694737"/>
                  <a:pt x="2498589" y="1368209"/>
                  <a:pt x="2501554" y="2062946"/>
                </a:cubicBezTo>
                <a:cubicBezTo>
                  <a:pt x="2498589" y="2783201"/>
                  <a:pt x="2491372" y="3524720"/>
                  <a:pt x="2488407" y="4244975"/>
                </a:cubicBezTo>
                <a:lnTo>
                  <a:pt x="0" y="2122488"/>
                </a:lnTo>
                <a:close/>
              </a:path>
            </a:pathLst>
          </a:custGeom>
          <a:solidFill>
            <a:schemeClr val="accent2">
              <a:lumMod val="20000"/>
              <a:lumOff val="80000"/>
            </a:schemeClr>
          </a:solidFill>
        </p:spPr>
        <p:txBody>
          <a:bodyPr anchor="ctr"/>
          <a:lstStyle>
            <a:lvl1pPr marL="0" indent="0" algn="ctr">
              <a:buNone/>
              <a:defRPr sz="1200"/>
            </a:lvl1pPr>
          </a:lstStyle>
          <a:p>
            <a:r>
              <a:rPr lang="en-CA" dirty="0"/>
              <a:t>Insert your image here</a:t>
            </a:r>
          </a:p>
        </p:txBody>
      </p:sp>
      <p:sp>
        <p:nvSpPr>
          <p:cNvPr id="5" name="Title 4">
            <a:extLst>
              <a:ext uri="{FF2B5EF4-FFF2-40B4-BE49-F238E27FC236}">
                <a16:creationId xmlns:a16="http://schemas.microsoft.com/office/drawing/2014/main" id="{943DD9EC-0177-4FF3-8B6B-C23EE04834DF}"/>
              </a:ext>
            </a:extLst>
          </p:cNvPr>
          <p:cNvSpPr>
            <a:spLocks noGrp="1"/>
          </p:cNvSpPr>
          <p:nvPr>
            <p:ph type="title"/>
          </p:nvPr>
        </p:nvSpPr>
        <p:spPr>
          <a:xfrm>
            <a:off x="838200" y="323068"/>
            <a:ext cx="10515600" cy="665872"/>
          </a:xfrm>
          <a:prstGeom prst="rect">
            <a:avLst/>
          </a:prstGeom>
        </p:spPr>
        <p:txBody>
          <a:bodyPr/>
          <a:lstStyle>
            <a:lvl1pPr>
              <a:defRPr sz="3999" b="1">
                <a:solidFill>
                  <a:schemeClr val="accent1">
                    <a:lumMod val="50000"/>
                  </a:schemeClr>
                </a:solidFill>
                <a:latin typeface="+mj-lt"/>
              </a:defRPr>
            </a:lvl1pPr>
          </a:lstStyle>
          <a:p>
            <a:r>
              <a:rPr lang="en-US" dirty="0"/>
              <a:t>Click to edit Master title style</a:t>
            </a:r>
            <a:endParaRPr lang="en-CA" dirty="0"/>
          </a:p>
        </p:txBody>
      </p:sp>
      <p:sp>
        <p:nvSpPr>
          <p:cNvPr id="12" name="Content Placeholder 11">
            <a:extLst>
              <a:ext uri="{FF2B5EF4-FFF2-40B4-BE49-F238E27FC236}">
                <a16:creationId xmlns:a16="http://schemas.microsoft.com/office/drawing/2014/main" id="{A86AAA58-2568-4E79-958B-BAC5A34F946C}"/>
              </a:ext>
            </a:extLst>
          </p:cNvPr>
          <p:cNvSpPr>
            <a:spLocks noGrp="1"/>
          </p:cNvSpPr>
          <p:nvPr>
            <p:ph sz="quarter" idx="18"/>
          </p:nvPr>
        </p:nvSpPr>
        <p:spPr>
          <a:xfrm>
            <a:off x="838200" y="1088774"/>
            <a:ext cx="10515600" cy="470877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9" name="Picture Placeholder 30">
            <a:extLst>
              <a:ext uri="{FF2B5EF4-FFF2-40B4-BE49-F238E27FC236}">
                <a16:creationId xmlns:a16="http://schemas.microsoft.com/office/drawing/2014/main" id="{5CC18DA7-802F-4F88-BEC5-5A80415F4DAB}"/>
              </a:ext>
            </a:extLst>
          </p:cNvPr>
          <p:cNvSpPr>
            <a:spLocks noGrp="1"/>
          </p:cNvSpPr>
          <p:nvPr>
            <p:ph type="pic" sz="quarter" idx="16" hasCustomPrompt="1"/>
          </p:nvPr>
        </p:nvSpPr>
        <p:spPr>
          <a:xfrm>
            <a:off x="-1219757" y="-3012571"/>
            <a:ext cx="5903756" cy="7481891"/>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13 w 5000"/>
              <a:gd name="connsiteY0" fmla="*/ 4952 h 10000"/>
              <a:gd name="connsiteX1" fmla="*/ 0 w 5000"/>
              <a:gd name="connsiteY1" fmla="*/ 0 h 10000"/>
              <a:gd name="connsiteX2" fmla="*/ 5000 w 5000"/>
              <a:gd name="connsiteY2" fmla="*/ 5000 h 10000"/>
              <a:gd name="connsiteX3" fmla="*/ 0 w 5000"/>
              <a:gd name="connsiteY3" fmla="*/ 10000 h 10000"/>
              <a:gd name="connsiteX4" fmla="*/ 13 w 5000"/>
              <a:gd name="connsiteY4" fmla="*/ 495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 h="10000">
                <a:moveTo>
                  <a:pt x="13" y="4952"/>
                </a:moveTo>
                <a:cubicBezTo>
                  <a:pt x="9" y="3301"/>
                  <a:pt x="4" y="1651"/>
                  <a:pt x="0" y="0"/>
                </a:cubicBezTo>
                <a:lnTo>
                  <a:pt x="5000" y="5000"/>
                </a:lnTo>
                <a:lnTo>
                  <a:pt x="0" y="10000"/>
                </a:lnTo>
                <a:cubicBezTo>
                  <a:pt x="4" y="8317"/>
                  <a:pt x="9" y="6635"/>
                  <a:pt x="13" y="4952"/>
                </a:cubicBezTo>
                <a:close/>
              </a:path>
            </a:pathLst>
          </a:custGeom>
          <a:solidFill>
            <a:schemeClr val="accent1">
              <a:alpha val="18000"/>
            </a:schemeClr>
          </a:solidFill>
        </p:spPr>
        <p:txBody>
          <a:bodyPr wrap="square" anchor="ctr">
            <a:noAutofit/>
          </a:bodyPr>
          <a:lstStyle>
            <a:lvl1pPr marL="0" indent="0" algn="ctr">
              <a:buNone/>
              <a:defRPr sz="1200"/>
            </a:lvl1pPr>
          </a:lstStyle>
          <a:p>
            <a:r>
              <a:rPr lang="en-US" altLang="ko-KR" dirty="0"/>
              <a:t>Insert Your Image</a:t>
            </a:r>
            <a:endParaRPr lang="ko-KR" altLang="en-US" dirty="0"/>
          </a:p>
        </p:txBody>
      </p:sp>
      <p:grpSp>
        <p:nvGrpSpPr>
          <p:cNvPr id="11" name="Group 10">
            <a:extLst>
              <a:ext uri="{FF2B5EF4-FFF2-40B4-BE49-F238E27FC236}">
                <a16:creationId xmlns:a16="http://schemas.microsoft.com/office/drawing/2014/main" id="{98D44B18-A5F5-4E74-9C4B-9DA858824790}"/>
              </a:ext>
            </a:extLst>
          </p:cNvPr>
          <p:cNvGrpSpPr/>
          <p:nvPr userDrawn="1"/>
        </p:nvGrpSpPr>
        <p:grpSpPr>
          <a:xfrm rot="10800000">
            <a:off x="1" y="5797550"/>
            <a:ext cx="3250420" cy="1060450"/>
            <a:chOff x="7573218" y="5291739"/>
            <a:chExt cx="1570781" cy="683290"/>
          </a:xfrm>
        </p:grpSpPr>
        <p:grpSp>
          <p:nvGrpSpPr>
            <p:cNvPr id="13" name="Group 12">
              <a:extLst>
                <a:ext uri="{FF2B5EF4-FFF2-40B4-BE49-F238E27FC236}">
                  <a16:creationId xmlns:a16="http://schemas.microsoft.com/office/drawing/2014/main" id="{401FE4D7-DCA9-4285-8738-AE38DD359CBB}"/>
                </a:ext>
              </a:extLst>
            </p:cNvPr>
            <p:cNvGrpSpPr/>
            <p:nvPr userDrawn="1"/>
          </p:nvGrpSpPr>
          <p:grpSpPr>
            <a:xfrm rot="10800000">
              <a:off x="7965912" y="5291739"/>
              <a:ext cx="1178087" cy="683290"/>
              <a:chOff x="6538267" y="4841221"/>
              <a:chExt cx="2607901" cy="1512584"/>
            </a:xfrm>
          </p:grpSpPr>
          <p:sp>
            <p:nvSpPr>
              <p:cNvPr id="16" name="Isosceles Triangle 15">
                <a:extLst>
                  <a:ext uri="{FF2B5EF4-FFF2-40B4-BE49-F238E27FC236}">
                    <a16:creationId xmlns:a16="http://schemas.microsoft.com/office/drawing/2014/main" id="{CFF50FAB-CB6A-41F5-B70E-BD96DBD62422}"/>
                  </a:ext>
                </a:extLst>
              </p:cNvPr>
              <p:cNvSpPr/>
              <p:nvPr userDrawn="1"/>
            </p:nvSpPr>
            <p:spPr>
              <a:xfrm rot="5400000">
                <a:off x="7355190" y="4910765"/>
                <a:ext cx="1008389" cy="869301"/>
              </a:xfrm>
              <a:prstGeom prst="triangl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17" name="Isosceles Triangle 16">
                <a:extLst>
                  <a:ext uri="{FF2B5EF4-FFF2-40B4-BE49-F238E27FC236}">
                    <a16:creationId xmlns:a16="http://schemas.microsoft.com/office/drawing/2014/main" id="{EEA128F1-48C1-4D10-933F-52FCEB6EBF2E}"/>
                  </a:ext>
                </a:extLst>
              </p:cNvPr>
              <p:cNvSpPr/>
              <p:nvPr userDrawn="1"/>
            </p:nvSpPr>
            <p:spPr>
              <a:xfrm rot="5400000">
                <a:off x="6468722" y="5414961"/>
                <a:ext cx="1008389" cy="869300"/>
              </a:xfrm>
              <a:prstGeom prst="triangle">
                <a:avLst/>
              </a:prstGeom>
              <a:solidFill>
                <a:schemeClr val="accent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18" name="Isosceles Triangle 17">
                <a:extLst>
                  <a:ext uri="{FF2B5EF4-FFF2-40B4-BE49-F238E27FC236}">
                    <a16:creationId xmlns:a16="http://schemas.microsoft.com/office/drawing/2014/main" id="{349A0CB4-CA97-4B48-8AD6-8E4677BD7F80}"/>
                  </a:ext>
                </a:extLst>
              </p:cNvPr>
              <p:cNvSpPr/>
              <p:nvPr userDrawn="1"/>
            </p:nvSpPr>
            <p:spPr>
              <a:xfrm rot="5400000">
                <a:off x="8207323" y="5414961"/>
                <a:ext cx="1008389" cy="869300"/>
              </a:xfrm>
              <a:prstGeom prst="triangl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grpSp>
        <p:sp>
          <p:nvSpPr>
            <p:cNvPr id="14" name="Isosceles Triangle 13">
              <a:extLst>
                <a:ext uri="{FF2B5EF4-FFF2-40B4-BE49-F238E27FC236}">
                  <a16:creationId xmlns:a16="http://schemas.microsoft.com/office/drawing/2014/main" id="{CE50275A-0597-4F98-B528-3162A302E7C9}"/>
                </a:ext>
              </a:extLst>
            </p:cNvPr>
            <p:cNvSpPr/>
            <p:nvPr userDrawn="1"/>
          </p:nvSpPr>
          <p:spPr>
            <a:xfrm rot="16200000">
              <a:off x="7541802" y="5550916"/>
              <a:ext cx="455527" cy="392696"/>
            </a:xfrm>
            <a:prstGeom prst="triangle">
              <a:avLst/>
            </a:prstGeom>
            <a:solidFill>
              <a:schemeClr val="accent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grpSp>
      <p:grpSp>
        <p:nvGrpSpPr>
          <p:cNvPr id="20" name="Group 19">
            <a:extLst>
              <a:ext uri="{FF2B5EF4-FFF2-40B4-BE49-F238E27FC236}">
                <a16:creationId xmlns:a16="http://schemas.microsoft.com/office/drawing/2014/main" id="{217D4BF7-415F-48B1-8897-E0283A910E0C}"/>
              </a:ext>
            </a:extLst>
          </p:cNvPr>
          <p:cNvGrpSpPr/>
          <p:nvPr userDrawn="1"/>
        </p:nvGrpSpPr>
        <p:grpSpPr>
          <a:xfrm rot="10800000">
            <a:off x="220213" y="6065331"/>
            <a:ext cx="3250420" cy="1060450"/>
            <a:chOff x="7573218" y="5291739"/>
            <a:chExt cx="1570781" cy="683290"/>
          </a:xfrm>
        </p:grpSpPr>
        <p:grpSp>
          <p:nvGrpSpPr>
            <p:cNvPr id="21" name="Group 20">
              <a:extLst>
                <a:ext uri="{FF2B5EF4-FFF2-40B4-BE49-F238E27FC236}">
                  <a16:creationId xmlns:a16="http://schemas.microsoft.com/office/drawing/2014/main" id="{A7BF4BF5-C01A-4193-9DD0-8AC317706687}"/>
                </a:ext>
              </a:extLst>
            </p:cNvPr>
            <p:cNvGrpSpPr/>
            <p:nvPr userDrawn="1"/>
          </p:nvGrpSpPr>
          <p:grpSpPr>
            <a:xfrm rot="10800000">
              <a:off x="7965912" y="5291739"/>
              <a:ext cx="1178087" cy="683290"/>
              <a:chOff x="6538267" y="4841221"/>
              <a:chExt cx="2607901" cy="1512584"/>
            </a:xfrm>
          </p:grpSpPr>
          <p:sp>
            <p:nvSpPr>
              <p:cNvPr id="28" name="Isosceles Triangle 27">
                <a:extLst>
                  <a:ext uri="{FF2B5EF4-FFF2-40B4-BE49-F238E27FC236}">
                    <a16:creationId xmlns:a16="http://schemas.microsoft.com/office/drawing/2014/main" id="{E9DE67B3-DCAE-4D0B-8EB0-C115BAC58B0E}"/>
                  </a:ext>
                </a:extLst>
              </p:cNvPr>
              <p:cNvSpPr/>
              <p:nvPr userDrawn="1"/>
            </p:nvSpPr>
            <p:spPr>
              <a:xfrm rot="5400000">
                <a:off x="7355190" y="4910765"/>
                <a:ext cx="1008389" cy="869301"/>
              </a:xfrm>
              <a:prstGeom prst="triangle">
                <a:avLst/>
              </a:prstGeom>
              <a:solidFill>
                <a:schemeClr val="accent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29" name="Isosceles Triangle 28">
                <a:extLst>
                  <a:ext uri="{FF2B5EF4-FFF2-40B4-BE49-F238E27FC236}">
                    <a16:creationId xmlns:a16="http://schemas.microsoft.com/office/drawing/2014/main" id="{A918570E-9E8C-419E-B013-AFFDB7A2267C}"/>
                  </a:ext>
                </a:extLst>
              </p:cNvPr>
              <p:cNvSpPr/>
              <p:nvPr userDrawn="1"/>
            </p:nvSpPr>
            <p:spPr>
              <a:xfrm rot="5400000">
                <a:off x="6468722" y="5414961"/>
                <a:ext cx="1008389" cy="869300"/>
              </a:xfrm>
              <a:prstGeom prst="triangl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30" name="Isosceles Triangle 29">
                <a:extLst>
                  <a:ext uri="{FF2B5EF4-FFF2-40B4-BE49-F238E27FC236}">
                    <a16:creationId xmlns:a16="http://schemas.microsoft.com/office/drawing/2014/main" id="{1951EE0D-0704-44A9-9CBD-F587A880240E}"/>
                  </a:ext>
                </a:extLst>
              </p:cNvPr>
              <p:cNvSpPr/>
              <p:nvPr userDrawn="1"/>
            </p:nvSpPr>
            <p:spPr>
              <a:xfrm rot="5400000">
                <a:off x="8207323" y="5414961"/>
                <a:ext cx="1008389" cy="869300"/>
              </a:xfrm>
              <a:prstGeom prst="triangl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grpSp>
        <p:sp>
          <p:nvSpPr>
            <p:cNvPr id="22" name="Isosceles Triangle 21">
              <a:extLst>
                <a:ext uri="{FF2B5EF4-FFF2-40B4-BE49-F238E27FC236}">
                  <a16:creationId xmlns:a16="http://schemas.microsoft.com/office/drawing/2014/main" id="{0944DF8C-F3F7-4496-8E10-1DC122E7EA42}"/>
                </a:ext>
              </a:extLst>
            </p:cNvPr>
            <p:cNvSpPr/>
            <p:nvPr userDrawn="1"/>
          </p:nvSpPr>
          <p:spPr>
            <a:xfrm rot="16200000">
              <a:off x="7541802" y="5550916"/>
              <a:ext cx="455527" cy="392696"/>
            </a:xfrm>
            <a:prstGeom prst="triangl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grpSp>
      <p:pic>
        <p:nvPicPr>
          <p:cNvPr id="25" name="Picture 24">
            <a:extLst>
              <a:ext uri="{FF2B5EF4-FFF2-40B4-BE49-F238E27FC236}">
                <a16:creationId xmlns:a16="http://schemas.microsoft.com/office/drawing/2014/main" id="{AB50C8CA-B11F-4F09-BAB9-31D01C56D1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3524" y="6003278"/>
            <a:ext cx="4449303" cy="540394"/>
          </a:xfrm>
          <a:prstGeom prst="rect">
            <a:avLst/>
          </a:prstGeom>
        </p:spPr>
      </p:pic>
    </p:spTree>
    <p:extLst>
      <p:ext uri="{BB962C8B-B14F-4D97-AF65-F5344CB8AC3E}">
        <p14:creationId xmlns:p14="http://schemas.microsoft.com/office/powerpoint/2010/main" val="836894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Basic slide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AAE9E4-6E3A-4ED6-B195-048D99761BE0}"/>
              </a:ext>
            </a:extLst>
          </p:cNvPr>
          <p:cNvSpPr>
            <a:spLocks noGrp="1"/>
          </p:cNvSpPr>
          <p:nvPr>
            <p:ph type="pic" idx="14" hasCustomPrompt="1"/>
          </p:nvPr>
        </p:nvSpPr>
        <p:spPr>
          <a:xfrm>
            <a:off x="974809" y="3486151"/>
            <a:ext cx="7056000"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a:extLst>
              <a:ext uri="{FF2B5EF4-FFF2-40B4-BE49-F238E27FC236}">
                <a16:creationId xmlns:a16="http://schemas.microsoft.com/office/drawing/2014/main" id="{F31F6845-29A9-4E35-9088-ABB93F5CDA6C}"/>
              </a:ext>
            </a:extLst>
          </p:cNvPr>
          <p:cNvSpPr>
            <a:spLocks noGrp="1"/>
          </p:cNvSpPr>
          <p:nvPr>
            <p:ph type="pic" idx="15" hasCustomPrompt="1"/>
          </p:nvPr>
        </p:nvSpPr>
        <p:spPr>
          <a:xfrm>
            <a:off x="8223039" y="563040"/>
            <a:ext cx="3408000"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a:extLst>
              <a:ext uri="{FF2B5EF4-FFF2-40B4-BE49-F238E27FC236}">
                <a16:creationId xmlns:a16="http://schemas.microsoft.com/office/drawing/2014/main" id="{14730924-84E4-4BB4-9075-E39747B8B3E3}"/>
              </a:ext>
            </a:extLst>
          </p:cNvPr>
          <p:cNvSpPr>
            <a:spLocks noGrp="1"/>
          </p:cNvSpPr>
          <p:nvPr>
            <p:ph type="pic" idx="16" hasCustomPrompt="1"/>
          </p:nvPr>
        </p:nvSpPr>
        <p:spPr>
          <a:xfrm>
            <a:off x="4633487" y="563040"/>
            <a:ext cx="3408000"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Rectangle 1">
            <a:extLst>
              <a:ext uri="{FF2B5EF4-FFF2-40B4-BE49-F238E27FC236}">
                <a16:creationId xmlns:a16="http://schemas.microsoft.com/office/drawing/2014/main" id="{654C3005-C3C2-4387-B36E-2ABEEDDFE1F5}"/>
              </a:ext>
            </a:extLst>
          </p:cNvPr>
          <p:cNvSpPr/>
          <p:nvPr userDrawn="1"/>
        </p:nvSpPr>
        <p:spPr>
          <a:xfrm>
            <a:off x="974810" y="1643040"/>
            <a:ext cx="3477125" cy="172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
        <p:nvSpPr>
          <p:cNvPr id="7" name="Rectangle 7">
            <a:extLst>
              <a:ext uri="{FF2B5EF4-FFF2-40B4-BE49-F238E27FC236}">
                <a16:creationId xmlns:a16="http://schemas.microsoft.com/office/drawing/2014/main" id="{CD3E5C50-2C0F-4DE7-8160-443F4370B15E}"/>
              </a:ext>
            </a:extLst>
          </p:cNvPr>
          <p:cNvSpPr/>
          <p:nvPr userDrawn="1"/>
        </p:nvSpPr>
        <p:spPr>
          <a:xfrm>
            <a:off x="8223039" y="3486151"/>
            <a:ext cx="7056000" cy="17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pic>
        <p:nvPicPr>
          <p:cNvPr id="8" name="Picture 7">
            <a:extLst>
              <a:ext uri="{FF2B5EF4-FFF2-40B4-BE49-F238E27FC236}">
                <a16:creationId xmlns:a16="http://schemas.microsoft.com/office/drawing/2014/main" id="{770098C3-6683-4202-B4C8-C28CCE184A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3524" y="6003278"/>
            <a:ext cx="4449303" cy="540394"/>
          </a:xfrm>
          <a:prstGeom prst="rect">
            <a:avLst/>
          </a:prstGeom>
        </p:spPr>
      </p:pic>
    </p:spTree>
    <p:extLst>
      <p:ext uri="{BB962C8B-B14F-4D97-AF65-F5344CB8AC3E}">
        <p14:creationId xmlns:p14="http://schemas.microsoft.com/office/powerpoint/2010/main" val="1919634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Basic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B762F-A869-4DA0-92C3-1D15F8717549}"/>
              </a:ext>
            </a:extLst>
          </p:cNvPr>
          <p:cNvSpPr/>
          <p:nvPr userDrawn="1"/>
        </p:nvSpPr>
        <p:spPr>
          <a:xfrm>
            <a:off x="-647159" y="1"/>
            <a:ext cx="13047173" cy="35550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그림 개체 틀 2">
            <a:extLst>
              <a:ext uri="{FF2B5EF4-FFF2-40B4-BE49-F238E27FC236}">
                <a16:creationId xmlns:a16="http://schemas.microsoft.com/office/drawing/2014/main" id="{C55E9E97-40A4-4AFF-8449-B20975A5AF92}"/>
              </a:ext>
            </a:extLst>
          </p:cNvPr>
          <p:cNvSpPr>
            <a:spLocks noGrp="1"/>
          </p:cNvSpPr>
          <p:nvPr>
            <p:ph type="pic" sz="quarter" idx="65" hasCustomPrompt="1"/>
          </p:nvPr>
        </p:nvSpPr>
        <p:spPr>
          <a:xfrm>
            <a:off x="2945143" y="1934707"/>
            <a:ext cx="3996629"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50A5AAAA-7A92-4499-925D-87E17988EB3F}"/>
              </a:ext>
            </a:extLst>
          </p:cNvPr>
          <p:cNvSpPr>
            <a:spLocks noGrp="1"/>
          </p:cNvSpPr>
          <p:nvPr>
            <p:ph type="pic" sz="quarter" idx="66" hasCustomPrompt="1"/>
          </p:nvPr>
        </p:nvSpPr>
        <p:spPr>
          <a:xfrm>
            <a:off x="7451248" y="1934707"/>
            <a:ext cx="3996629"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6" name="Title 4">
            <a:extLst>
              <a:ext uri="{FF2B5EF4-FFF2-40B4-BE49-F238E27FC236}">
                <a16:creationId xmlns:a16="http://schemas.microsoft.com/office/drawing/2014/main" id="{EF3BAFA7-6820-47F5-86D4-1E5659A001E7}"/>
              </a:ext>
            </a:extLst>
          </p:cNvPr>
          <p:cNvSpPr>
            <a:spLocks noGrp="1"/>
          </p:cNvSpPr>
          <p:nvPr>
            <p:ph type="title"/>
          </p:nvPr>
        </p:nvSpPr>
        <p:spPr>
          <a:xfrm>
            <a:off x="838200" y="369349"/>
            <a:ext cx="10515600" cy="665872"/>
          </a:xfrm>
          <a:prstGeom prst="rect">
            <a:avLst/>
          </a:prstGeom>
        </p:spPr>
        <p:txBody>
          <a:bodyPr/>
          <a:lstStyle>
            <a:lvl1pPr>
              <a:defRPr sz="3200" b="1">
                <a:solidFill>
                  <a:schemeClr val="bg1"/>
                </a:solidFill>
                <a:latin typeface="+mj-lt"/>
              </a:defRPr>
            </a:lvl1pPr>
          </a:lstStyle>
          <a:p>
            <a:r>
              <a:rPr lang="en-US" dirty="0"/>
              <a:t>Click to edit Master title style</a:t>
            </a:r>
            <a:endParaRPr lang="en-CA" dirty="0"/>
          </a:p>
        </p:txBody>
      </p:sp>
    </p:spTree>
    <p:extLst>
      <p:ext uri="{BB962C8B-B14F-4D97-AF65-F5344CB8AC3E}">
        <p14:creationId xmlns:p14="http://schemas.microsoft.com/office/powerpoint/2010/main" val="3147049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Basic slide layout">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2C8A4E90-1E69-41F8-89F1-2859A678882A}"/>
              </a:ext>
            </a:extLst>
          </p:cNvPr>
          <p:cNvSpPr/>
          <p:nvPr userDrawn="1"/>
        </p:nvSpPr>
        <p:spPr>
          <a:xfrm>
            <a:off x="11712000" y="-5284"/>
            <a:ext cx="480000" cy="6863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8" name="Rectangle 7">
            <a:extLst>
              <a:ext uri="{FF2B5EF4-FFF2-40B4-BE49-F238E27FC236}">
                <a16:creationId xmlns:a16="http://schemas.microsoft.com/office/drawing/2014/main" id="{0357C40D-F482-4DB1-B92D-0A0AD40B4F51}"/>
              </a:ext>
            </a:extLst>
          </p:cNvPr>
          <p:cNvSpPr/>
          <p:nvPr userDrawn="1"/>
        </p:nvSpPr>
        <p:spPr>
          <a:xfrm>
            <a:off x="8174893" y="-175400"/>
            <a:ext cx="3360000"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ectangle 8">
            <a:extLst>
              <a:ext uri="{FF2B5EF4-FFF2-40B4-BE49-F238E27FC236}">
                <a16:creationId xmlns:a16="http://schemas.microsoft.com/office/drawing/2014/main" id="{797BC0F7-073B-4732-A1F2-0996374D8D5E}"/>
              </a:ext>
            </a:extLst>
          </p:cNvPr>
          <p:cNvSpPr/>
          <p:nvPr userDrawn="1"/>
        </p:nvSpPr>
        <p:spPr>
          <a:xfrm>
            <a:off x="716792" y="5958000"/>
            <a:ext cx="336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5">
            <a:extLst>
              <a:ext uri="{FF2B5EF4-FFF2-40B4-BE49-F238E27FC236}">
                <a16:creationId xmlns:a16="http://schemas.microsoft.com/office/drawing/2014/main" id="{3EBED865-E04C-4F66-B2B7-1EDF240C881C}"/>
              </a:ext>
            </a:extLst>
          </p:cNvPr>
          <p:cNvSpPr/>
          <p:nvPr userDrawn="1"/>
        </p:nvSpPr>
        <p:spPr>
          <a:xfrm>
            <a:off x="11952000" y="-3660"/>
            <a:ext cx="240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pic>
        <p:nvPicPr>
          <p:cNvPr id="6" name="Picture 5">
            <a:extLst>
              <a:ext uri="{FF2B5EF4-FFF2-40B4-BE49-F238E27FC236}">
                <a16:creationId xmlns:a16="http://schemas.microsoft.com/office/drawing/2014/main" id="{82E1EC92-4C99-4F38-84AD-E6A3A07EE8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4143" y="6137803"/>
            <a:ext cx="4449303" cy="540394"/>
          </a:xfrm>
          <a:prstGeom prst="rect">
            <a:avLst/>
          </a:prstGeom>
        </p:spPr>
      </p:pic>
    </p:spTree>
    <p:extLst>
      <p:ext uri="{BB962C8B-B14F-4D97-AF65-F5344CB8AC3E}">
        <p14:creationId xmlns:p14="http://schemas.microsoft.com/office/powerpoint/2010/main" val="32276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Basic slide layout">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2C8A4E90-1E69-41F8-89F1-2859A678882A}"/>
              </a:ext>
            </a:extLst>
          </p:cNvPr>
          <p:cNvSpPr/>
          <p:nvPr userDrawn="1"/>
        </p:nvSpPr>
        <p:spPr>
          <a:xfrm>
            <a:off x="11712000" y="-5284"/>
            <a:ext cx="480000" cy="6863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8" name="Rectangle 7">
            <a:extLst>
              <a:ext uri="{FF2B5EF4-FFF2-40B4-BE49-F238E27FC236}">
                <a16:creationId xmlns:a16="http://schemas.microsoft.com/office/drawing/2014/main" id="{0357C40D-F482-4DB1-B92D-0A0AD40B4F51}"/>
              </a:ext>
            </a:extLst>
          </p:cNvPr>
          <p:cNvSpPr/>
          <p:nvPr userDrawn="1"/>
        </p:nvSpPr>
        <p:spPr>
          <a:xfrm>
            <a:off x="8174893" y="-175400"/>
            <a:ext cx="3360000"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ectangle 8">
            <a:extLst>
              <a:ext uri="{FF2B5EF4-FFF2-40B4-BE49-F238E27FC236}">
                <a16:creationId xmlns:a16="http://schemas.microsoft.com/office/drawing/2014/main" id="{797BC0F7-073B-4732-A1F2-0996374D8D5E}"/>
              </a:ext>
            </a:extLst>
          </p:cNvPr>
          <p:cNvSpPr/>
          <p:nvPr userDrawn="1"/>
        </p:nvSpPr>
        <p:spPr>
          <a:xfrm>
            <a:off x="716792" y="5958000"/>
            <a:ext cx="336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5">
            <a:extLst>
              <a:ext uri="{FF2B5EF4-FFF2-40B4-BE49-F238E27FC236}">
                <a16:creationId xmlns:a16="http://schemas.microsoft.com/office/drawing/2014/main" id="{3EBED865-E04C-4F66-B2B7-1EDF240C881C}"/>
              </a:ext>
            </a:extLst>
          </p:cNvPr>
          <p:cNvSpPr/>
          <p:nvPr userDrawn="1"/>
        </p:nvSpPr>
        <p:spPr>
          <a:xfrm>
            <a:off x="11952000" y="-3660"/>
            <a:ext cx="240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pic>
        <p:nvPicPr>
          <p:cNvPr id="7" name="Picture 6">
            <a:extLst>
              <a:ext uri="{FF2B5EF4-FFF2-40B4-BE49-F238E27FC236}">
                <a16:creationId xmlns:a16="http://schemas.microsoft.com/office/drawing/2014/main" id="{8E9FCD9C-CEA0-4CFD-8208-EF3BB83977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2697" y="6137803"/>
            <a:ext cx="4449303" cy="540394"/>
          </a:xfrm>
          <a:prstGeom prst="rect">
            <a:avLst/>
          </a:prstGeom>
        </p:spPr>
      </p:pic>
    </p:spTree>
    <p:extLst>
      <p:ext uri="{BB962C8B-B14F-4D97-AF65-F5344CB8AC3E}">
        <p14:creationId xmlns:p14="http://schemas.microsoft.com/office/powerpoint/2010/main" val="1196692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Basic slide layout">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2C8A4E90-1E69-41F8-89F1-2859A678882A}"/>
              </a:ext>
            </a:extLst>
          </p:cNvPr>
          <p:cNvSpPr/>
          <p:nvPr userDrawn="1"/>
        </p:nvSpPr>
        <p:spPr>
          <a:xfrm>
            <a:off x="11712000" y="-5284"/>
            <a:ext cx="480000" cy="6863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4" name="Picture Placeholder 2">
            <a:extLst>
              <a:ext uri="{FF2B5EF4-FFF2-40B4-BE49-F238E27FC236}">
                <a16:creationId xmlns:a16="http://schemas.microsoft.com/office/drawing/2014/main" id="{CA6B93A4-8851-4051-A41B-C3969436B591}"/>
              </a:ext>
            </a:extLst>
          </p:cNvPr>
          <p:cNvSpPr>
            <a:spLocks noGrp="1"/>
          </p:cNvSpPr>
          <p:nvPr>
            <p:ph type="pic" idx="12" hasCustomPrompt="1"/>
          </p:nvPr>
        </p:nvSpPr>
        <p:spPr>
          <a:xfrm>
            <a:off x="6666259" y="0"/>
            <a:ext cx="4800000" cy="3672000"/>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a:extLst>
              <a:ext uri="{FF2B5EF4-FFF2-40B4-BE49-F238E27FC236}">
                <a16:creationId xmlns:a16="http://schemas.microsoft.com/office/drawing/2014/main" id="{E247EF0C-16F1-43BD-A8DA-89B706DDC59F}"/>
              </a:ext>
            </a:extLst>
          </p:cNvPr>
          <p:cNvSpPr>
            <a:spLocks noGrp="1"/>
          </p:cNvSpPr>
          <p:nvPr>
            <p:ph type="pic" idx="13" hasCustomPrompt="1"/>
          </p:nvPr>
        </p:nvSpPr>
        <p:spPr>
          <a:xfrm>
            <a:off x="3069107" y="3866340"/>
            <a:ext cx="4800000" cy="2988000"/>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a:extLst>
              <a:ext uri="{FF2B5EF4-FFF2-40B4-BE49-F238E27FC236}">
                <a16:creationId xmlns:a16="http://schemas.microsoft.com/office/drawing/2014/main" id="{4E1AF9E3-9392-40DF-BDC8-D3E40AD515C6}"/>
              </a:ext>
            </a:extLst>
          </p:cNvPr>
          <p:cNvSpPr>
            <a:spLocks noGrp="1"/>
          </p:cNvSpPr>
          <p:nvPr>
            <p:ph type="pic" idx="14" hasCustomPrompt="1"/>
          </p:nvPr>
        </p:nvSpPr>
        <p:spPr>
          <a:xfrm>
            <a:off x="8106259" y="3866340"/>
            <a:ext cx="3360000" cy="1908000"/>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a:extLst>
              <a:ext uri="{FF2B5EF4-FFF2-40B4-BE49-F238E27FC236}">
                <a16:creationId xmlns:a16="http://schemas.microsoft.com/office/drawing/2014/main" id="{C6641A79-43B7-4EFF-A147-98C0D3DD732B}"/>
              </a:ext>
            </a:extLst>
          </p:cNvPr>
          <p:cNvSpPr>
            <a:spLocks noGrp="1"/>
          </p:cNvSpPr>
          <p:nvPr>
            <p:ph type="pic" idx="15" hasCustomPrompt="1"/>
          </p:nvPr>
        </p:nvSpPr>
        <p:spPr>
          <a:xfrm>
            <a:off x="3069107" y="1729728"/>
            <a:ext cx="3360000" cy="1942272"/>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Rectangle 7">
            <a:extLst>
              <a:ext uri="{FF2B5EF4-FFF2-40B4-BE49-F238E27FC236}">
                <a16:creationId xmlns:a16="http://schemas.microsoft.com/office/drawing/2014/main" id="{0357C40D-F482-4DB1-B92D-0A0AD40B4F51}"/>
              </a:ext>
            </a:extLst>
          </p:cNvPr>
          <p:cNvSpPr/>
          <p:nvPr userDrawn="1"/>
        </p:nvSpPr>
        <p:spPr>
          <a:xfrm>
            <a:off x="3069107" y="-3660"/>
            <a:ext cx="3360000"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ectangle 8">
            <a:extLst>
              <a:ext uri="{FF2B5EF4-FFF2-40B4-BE49-F238E27FC236}">
                <a16:creationId xmlns:a16="http://schemas.microsoft.com/office/drawing/2014/main" id="{797BC0F7-073B-4732-A1F2-0996374D8D5E}"/>
              </a:ext>
            </a:extLst>
          </p:cNvPr>
          <p:cNvSpPr/>
          <p:nvPr userDrawn="1"/>
        </p:nvSpPr>
        <p:spPr>
          <a:xfrm>
            <a:off x="8106259" y="5954340"/>
            <a:ext cx="336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5">
            <a:extLst>
              <a:ext uri="{FF2B5EF4-FFF2-40B4-BE49-F238E27FC236}">
                <a16:creationId xmlns:a16="http://schemas.microsoft.com/office/drawing/2014/main" id="{3EBED865-E04C-4F66-B2B7-1EDF240C881C}"/>
              </a:ext>
            </a:extLst>
          </p:cNvPr>
          <p:cNvSpPr/>
          <p:nvPr userDrawn="1"/>
        </p:nvSpPr>
        <p:spPr>
          <a:xfrm>
            <a:off x="11952000" y="-3660"/>
            <a:ext cx="240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Tree>
    <p:extLst>
      <p:ext uri="{BB962C8B-B14F-4D97-AF65-F5344CB8AC3E}">
        <p14:creationId xmlns:p14="http://schemas.microsoft.com/office/powerpoint/2010/main" val="482189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Basic slide layout">
    <p:spTree>
      <p:nvGrpSpPr>
        <p:cNvPr id="1" name=""/>
        <p:cNvGrpSpPr/>
        <p:nvPr/>
      </p:nvGrpSpPr>
      <p:grpSpPr>
        <a:xfrm>
          <a:off x="0" y="0"/>
          <a:ext cx="0" cy="0"/>
          <a:chOff x="0" y="0"/>
          <a:chExt cx="0" cy="0"/>
        </a:xfrm>
      </p:grpSpPr>
      <p:sp>
        <p:nvSpPr>
          <p:cNvPr id="16" name="Arrow: Chevron 15">
            <a:extLst>
              <a:ext uri="{FF2B5EF4-FFF2-40B4-BE49-F238E27FC236}">
                <a16:creationId xmlns:a16="http://schemas.microsoft.com/office/drawing/2014/main" id="{8EBB1BE0-0284-40D3-A0EA-D061E818B5E5}"/>
              </a:ext>
            </a:extLst>
          </p:cNvPr>
          <p:cNvSpPr/>
          <p:nvPr userDrawn="1"/>
        </p:nvSpPr>
        <p:spPr>
          <a:xfrm>
            <a:off x="9083437" y="0"/>
            <a:ext cx="4680344" cy="5862918"/>
          </a:xfrm>
          <a:prstGeom prst="chevron">
            <a:avLst>
              <a:gd name="adj" fmla="val 53951"/>
            </a:avLst>
          </a:prstGeom>
          <a:solidFill>
            <a:schemeClr val="accent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solidFill>
                <a:schemeClr val="tx1"/>
              </a:solidFill>
            </a:endParaRPr>
          </a:p>
        </p:txBody>
      </p:sp>
      <p:sp>
        <p:nvSpPr>
          <p:cNvPr id="17" name="Arrow: Chevron 16">
            <a:extLst>
              <a:ext uri="{FF2B5EF4-FFF2-40B4-BE49-F238E27FC236}">
                <a16:creationId xmlns:a16="http://schemas.microsoft.com/office/drawing/2014/main" id="{C36430BD-91F6-4085-9C9F-BA807CC30F0F}"/>
              </a:ext>
            </a:extLst>
          </p:cNvPr>
          <p:cNvSpPr/>
          <p:nvPr userDrawn="1"/>
        </p:nvSpPr>
        <p:spPr>
          <a:xfrm rot="10800000">
            <a:off x="5271511" y="-485440"/>
            <a:ext cx="4680344" cy="6348358"/>
          </a:xfrm>
          <a:prstGeom prst="chevron">
            <a:avLst>
              <a:gd name="adj" fmla="val 53951"/>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solidFill>
                <a:schemeClr val="tx1"/>
              </a:solidFill>
            </a:endParaRPr>
          </a:p>
        </p:txBody>
      </p:sp>
      <p:sp>
        <p:nvSpPr>
          <p:cNvPr id="18" name="Title 4">
            <a:extLst>
              <a:ext uri="{FF2B5EF4-FFF2-40B4-BE49-F238E27FC236}">
                <a16:creationId xmlns:a16="http://schemas.microsoft.com/office/drawing/2014/main" id="{7542D526-15E3-4C12-9BC4-AD4CF86354EC}"/>
              </a:ext>
            </a:extLst>
          </p:cNvPr>
          <p:cNvSpPr>
            <a:spLocks noGrp="1"/>
          </p:cNvSpPr>
          <p:nvPr>
            <p:ph type="title"/>
          </p:nvPr>
        </p:nvSpPr>
        <p:spPr>
          <a:xfrm>
            <a:off x="838200" y="369349"/>
            <a:ext cx="10515600" cy="665872"/>
          </a:xfrm>
          <a:prstGeom prst="rect">
            <a:avLst/>
          </a:prstGeom>
        </p:spPr>
        <p:txBody>
          <a:bodyPr/>
          <a:lstStyle>
            <a:lvl1pPr>
              <a:defRPr sz="3200" b="1">
                <a:solidFill>
                  <a:schemeClr val="accent1">
                    <a:lumMod val="50000"/>
                  </a:schemeClr>
                </a:solidFill>
                <a:latin typeface="+mj-lt"/>
              </a:defRPr>
            </a:lvl1pPr>
          </a:lstStyle>
          <a:p>
            <a:r>
              <a:rPr lang="en-US" dirty="0"/>
              <a:t>Click to edit Master title style</a:t>
            </a:r>
            <a:endParaRPr lang="en-CA" dirty="0"/>
          </a:p>
        </p:txBody>
      </p:sp>
      <p:pic>
        <p:nvPicPr>
          <p:cNvPr id="7" name="Picture 6">
            <a:extLst>
              <a:ext uri="{FF2B5EF4-FFF2-40B4-BE49-F238E27FC236}">
                <a16:creationId xmlns:a16="http://schemas.microsoft.com/office/drawing/2014/main" id="{DB9244E2-8272-46BF-B485-3E0ADC8C96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3524" y="6003278"/>
            <a:ext cx="4449303" cy="540394"/>
          </a:xfrm>
          <a:prstGeom prst="rect">
            <a:avLst/>
          </a:prstGeom>
        </p:spPr>
      </p:pic>
    </p:spTree>
    <p:extLst>
      <p:ext uri="{BB962C8B-B14F-4D97-AF65-F5344CB8AC3E}">
        <p14:creationId xmlns:p14="http://schemas.microsoft.com/office/powerpoint/2010/main" val="4144166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ver slide layout 2">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DC4417DD-FB8F-4846-9280-19E9C40277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080" y="315912"/>
            <a:ext cx="4449303" cy="540394"/>
          </a:xfrm>
          <a:prstGeom prst="rect">
            <a:avLst/>
          </a:prstGeom>
        </p:spPr>
      </p:pic>
      <p:sp>
        <p:nvSpPr>
          <p:cNvPr id="9" name="Title 8">
            <a:extLst>
              <a:ext uri="{FF2B5EF4-FFF2-40B4-BE49-F238E27FC236}">
                <a16:creationId xmlns:a16="http://schemas.microsoft.com/office/drawing/2014/main" id="{9CC68218-666B-46A6-8F60-5161EE6B00D0}"/>
              </a:ext>
            </a:extLst>
          </p:cNvPr>
          <p:cNvSpPr>
            <a:spLocks noGrp="1"/>
          </p:cNvSpPr>
          <p:nvPr>
            <p:ph type="title"/>
          </p:nvPr>
        </p:nvSpPr>
        <p:spPr>
          <a:xfrm>
            <a:off x="711080" y="1304431"/>
            <a:ext cx="6367213" cy="2942545"/>
          </a:xfrm>
          <a:prstGeom prst="rect">
            <a:avLst/>
          </a:prstGeom>
          <a:noFill/>
        </p:spPr>
        <p:txBody>
          <a:bodyPr anchor="ctr"/>
          <a:lstStyle>
            <a:lvl1pPr>
              <a:defRPr b="1">
                <a:solidFill>
                  <a:schemeClr val="accent1"/>
                </a:solidFill>
              </a:defRPr>
            </a:lvl1pPr>
          </a:lstStyle>
          <a:p>
            <a:r>
              <a:rPr lang="en-US" dirty="0"/>
              <a:t>Click to edit Master title style</a:t>
            </a:r>
            <a:endParaRPr lang="en-CA" dirty="0"/>
          </a:p>
        </p:txBody>
      </p:sp>
      <p:sp>
        <p:nvSpPr>
          <p:cNvPr id="11" name="Content Placeholder 10">
            <a:extLst>
              <a:ext uri="{FF2B5EF4-FFF2-40B4-BE49-F238E27FC236}">
                <a16:creationId xmlns:a16="http://schemas.microsoft.com/office/drawing/2014/main" id="{DE3FB8D9-5379-4744-BBC9-C46D7F3F93DF}"/>
              </a:ext>
            </a:extLst>
          </p:cNvPr>
          <p:cNvSpPr>
            <a:spLocks noGrp="1"/>
          </p:cNvSpPr>
          <p:nvPr>
            <p:ph sz="quarter" idx="12"/>
          </p:nvPr>
        </p:nvSpPr>
        <p:spPr>
          <a:xfrm>
            <a:off x="711081" y="4364038"/>
            <a:ext cx="5338233" cy="21780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grpSp>
        <p:nvGrpSpPr>
          <p:cNvPr id="10" name="Group 9">
            <a:extLst>
              <a:ext uri="{FF2B5EF4-FFF2-40B4-BE49-F238E27FC236}">
                <a16:creationId xmlns:a16="http://schemas.microsoft.com/office/drawing/2014/main" id="{1C57C0EE-DA96-4406-A28B-58B65FC79401}"/>
              </a:ext>
            </a:extLst>
          </p:cNvPr>
          <p:cNvGrpSpPr/>
          <p:nvPr userDrawn="1"/>
        </p:nvGrpSpPr>
        <p:grpSpPr>
          <a:xfrm>
            <a:off x="7616976" y="2284828"/>
            <a:ext cx="3051133" cy="2288350"/>
            <a:chOff x="7807921" y="3037813"/>
            <a:chExt cx="1901067" cy="1901067"/>
          </a:xfrm>
        </p:grpSpPr>
        <p:grpSp>
          <p:nvGrpSpPr>
            <p:cNvPr id="48" name="Group 47">
              <a:extLst>
                <a:ext uri="{FF2B5EF4-FFF2-40B4-BE49-F238E27FC236}">
                  <a16:creationId xmlns:a16="http://schemas.microsoft.com/office/drawing/2014/main" id="{E2496529-E9BE-489B-A358-740D219A7E8B}"/>
                </a:ext>
              </a:extLst>
            </p:cNvPr>
            <p:cNvGrpSpPr/>
            <p:nvPr userDrawn="1"/>
          </p:nvGrpSpPr>
          <p:grpSpPr>
            <a:xfrm>
              <a:off x="7807921" y="3039279"/>
              <a:ext cx="1901067" cy="1898136"/>
              <a:chOff x="5919764" y="3024888"/>
              <a:chExt cx="1880806" cy="1898136"/>
            </a:xfrm>
          </p:grpSpPr>
          <p:sp>
            <p:nvSpPr>
              <p:cNvPr id="52" name="Flowchart: Extract 51">
                <a:extLst>
                  <a:ext uri="{FF2B5EF4-FFF2-40B4-BE49-F238E27FC236}">
                    <a16:creationId xmlns:a16="http://schemas.microsoft.com/office/drawing/2014/main" id="{F80C1D3E-9E71-456C-BDDA-B4C72D211B1A}"/>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Flowchart: Extract 52">
                <a:extLst>
                  <a:ext uri="{FF2B5EF4-FFF2-40B4-BE49-F238E27FC236}">
                    <a16:creationId xmlns:a16="http://schemas.microsoft.com/office/drawing/2014/main" id="{D3EB10C4-1F37-40B2-8CB4-D14F9280E275}"/>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49" name="Group 48">
              <a:extLst>
                <a:ext uri="{FF2B5EF4-FFF2-40B4-BE49-F238E27FC236}">
                  <a16:creationId xmlns:a16="http://schemas.microsoft.com/office/drawing/2014/main" id="{992F1384-085D-4F9B-8B33-3809156A7F8B}"/>
                </a:ext>
              </a:extLst>
            </p:cNvPr>
            <p:cNvGrpSpPr/>
            <p:nvPr userDrawn="1"/>
          </p:nvGrpSpPr>
          <p:grpSpPr>
            <a:xfrm rot="5400000">
              <a:off x="7807921" y="3039279"/>
              <a:ext cx="1901067" cy="1898136"/>
              <a:chOff x="5919764" y="3024888"/>
              <a:chExt cx="1880806" cy="1898136"/>
            </a:xfrm>
          </p:grpSpPr>
          <p:sp>
            <p:nvSpPr>
              <p:cNvPr id="50" name="Flowchart: Extract 49">
                <a:extLst>
                  <a:ext uri="{FF2B5EF4-FFF2-40B4-BE49-F238E27FC236}">
                    <a16:creationId xmlns:a16="http://schemas.microsoft.com/office/drawing/2014/main" id="{0A853F29-C171-4185-9A0B-919BAD15115E}"/>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Flowchart: Extract 50">
                <a:extLst>
                  <a:ext uri="{FF2B5EF4-FFF2-40B4-BE49-F238E27FC236}">
                    <a16:creationId xmlns:a16="http://schemas.microsoft.com/office/drawing/2014/main" id="{154F9477-8209-4886-843D-18320E422E0A}"/>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2" name="Group 11">
            <a:extLst>
              <a:ext uri="{FF2B5EF4-FFF2-40B4-BE49-F238E27FC236}">
                <a16:creationId xmlns:a16="http://schemas.microsoft.com/office/drawing/2014/main" id="{BD44A006-DB54-48D5-B256-748A604F3A46}"/>
              </a:ext>
            </a:extLst>
          </p:cNvPr>
          <p:cNvGrpSpPr/>
          <p:nvPr userDrawn="1"/>
        </p:nvGrpSpPr>
        <p:grpSpPr>
          <a:xfrm>
            <a:off x="9140192" y="3427241"/>
            <a:ext cx="3051133" cy="2288350"/>
            <a:chOff x="7807921" y="3037813"/>
            <a:chExt cx="1901067" cy="1901067"/>
          </a:xfrm>
        </p:grpSpPr>
        <p:grpSp>
          <p:nvGrpSpPr>
            <p:cNvPr id="42" name="Group 41">
              <a:extLst>
                <a:ext uri="{FF2B5EF4-FFF2-40B4-BE49-F238E27FC236}">
                  <a16:creationId xmlns:a16="http://schemas.microsoft.com/office/drawing/2014/main" id="{3C055E13-1333-4F9B-A9F7-F32E58F96416}"/>
                </a:ext>
              </a:extLst>
            </p:cNvPr>
            <p:cNvGrpSpPr/>
            <p:nvPr userDrawn="1"/>
          </p:nvGrpSpPr>
          <p:grpSpPr>
            <a:xfrm>
              <a:off x="7807921" y="3039279"/>
              <a:ext cx="1901067" cy="1898136"/>
              <a:chOff x="5919764" y="3024888"/>
              <a:chExt cx="1880806" cy="1898136"/>
            </a:xfrm>
          </p:grpSpPr>
          <p:sp>
            <p:nvSpPr>
              <p:cNvPr id="46" name="Flowchart: Extract 45">
                <a:extLst>
                  <a:ext uri="{FF2B5EF4-FFF2-40B4-BE49-F238E27FC236}">
                    <a16:creationId xmlns:a16="http://schemas.microsoft.com/office/drawing/2014/main" id="{DC475630-51B9-4754-BCD6-07BFE1F68603}"/>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Flowchart: Extract 46">
                <a:extLst>
                  <a:ext uri="{FF2B5EF4-FFF2-40B4-BE49-F238E27FC236}">
                    <a16:creationId xmlns:a16="http://schemas.microsoft.com/office/drawing/2014/main" id="{6CAF8F11-D667-48E9-9239-3CD3C79F2544}"/>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43" name="Group 42">
              <a:extLst>
                <a:ext uri="{FF2B5EF4-FFF2-40B4-BE49-F238E27FC236}">
                  <a16:creationId xmlns:a16="http://schemas.microsoft.com/office/drawing/2014/main" id="{69AF9A92-F130-433F-BB7D-7F37E9296726}"/>
                </a:ext>
              </a:extLst>
            </p:cNvPr>
            <p:cNvGrpSpPr/>
            <p:nvPr userDrawn="1"/>
          </p:nvGrpSpPr>
          <p:grpSpPr>
            <a:xfrm rot="5400000">
              <a:off x="7807921" y="3039279"/>
              <a:ext cx="1901067" cy="1898136"/>
              <a:chOff x="5919764" y="3024888"/>
              <a:chExt cx="1880806" cy="1898136"/>
            </a:xfrm>
          </p:grpSpPr>
          <p:sp>
            <p:nvSpPr>
              <p:cNvPr id="44" name="Flowchart: Extract 43">
                <a:extLst>
                  <a:ext uri="{FF2B5EF4-FFF2-40B4-BE49-F238E27FC236}">
                    <a16:creationId xmlns:a16="http://schemas.microsoft.com/office/drawing/2014/main" id="{7BC96B78-5641-4FD2-9CAD-F281DA7853D0}"/>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Flowchart: Extract 44">
                <a:extLst>
                  <a:ext uri="{FF2B5EF4-FFF2-40B4-BE49-F238E27FC236}">
                    <a16:creationId xmlns:a16="http://schemas.microsoft.com/office/drawing/2014/main" id="{D3DB8E41-CFD9-4BFE-8924-4D22B393E847}"/>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4" name="Group 13">
            <a:extLst>
              <a:ext uri="{FF2B5EF4-FFF2-40B4-BE49-F238E27FC236}">
                <a16:creationId xmlns:a16="http://schemas.microsoft.com/office/drawing/2014/main" id="{43D376F8-2075-4F87-A5C4-82F8D211907B}"/>
              </a:ext>
            </a:extLst>
          </p:cNvPr>
          <p:cNvGrpSpPr/>
          <p:nvPr userDrawn="1"/>
        </p:nvGrpSpPr>
        <p:grpSpPr>
          <a:xfrm>
            <a:off x="9140192" y="1140651"/>
            <a:ext cx="3051133" cy="2288350"/>
            <a:chOff x="7807921" y="3037813"/>
            <a:chExt cx="1901067" cy="1901067"/>
          </a:xfrm>
        </p:grpSpPr>
        <p:grpSp>
          <p:nvGrpSpPr>
            <p:cNvPr id="36" name="Group 35">
              <a:extLst>
                <a:ext uri="{FF2B5EF4-FFF2-40B4-BE49-F238E27FC236}">
                  <a16:creationId xmlns:a16="http://schemas.microsoft.com/office/drawing/2014/main" id="{A2B19DAC-AC6E-46C2-8FB3-C4D687A5A90D}"/>
                </a:ext>
              </a:extLst>
            </p:cNvPr>
            <p:cNvGrpSpPr/>
            <p:nvPr userDrawn="1"/>
          </p:nvGrpSpPr>
          <p:grpSpPr>
            <a:xfrm>
              <a:off x="7807921" y="3039279"/>
              <a:ext cx="1901067" cy="1898136"/>
              <a:chOff x="5919764" y="3024888"/>
              <a:chExt cx="1880806" cy="1898136"/>
            </a:xfrm>
          </p:grpSpPr>
          <p:sp>
            <p:nvSpPr>
              <p:cNvPr id="40" name="Flowchart: Extract 39">
                <a:extLst>
                  <a:ext uri="{FF2B5EF4-FFF2-40B4-BE49-F238E27FC236}">
                    <a16:creationId xmlns:a16="http://schemas.microsoft.com/office/drawing/2014/main" id="{32FC2F43-6A13-4715-81D2-318B84332F2B}"/>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Flowchart: Extract 40">
                <a:extLst>
                  <a:ext uri="{FF2B5EF4-FFF2-40B4-BE49-F238E27FC236}">
                    <a16:creationId xmlns:a16="http://schemas.microsoft.com/office/drawing/2014/main" id="{0BFA6F57-D0B7-4070-B7F7-EE0CF718EAD4}"/>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7" name="Group 36">
              <a:extLst>
                <a:ext uri="{FF2B5EF4-FFF2-40B4-BE49-F238E27FC236}">
                  <a16:creationId xmlns:a16="http://schemas.microsoft.com/office/drawing/2014/main" id="{33B8D59E-E420-48D6-8016-A942553EFA3C}"/>
                </a:ext>
              </a:extLst>
            </p:cNvPr>
            <p:cNvGrpSpPr/>
            <p:nvPr userDrawn="1"/>
          </p:nvGrpSpPr>
          <p:grpSpPr>
            <a:xfrm rot="5400000">
              <a:off x="7807921" y="3039279"/>
              <a:ext cx="1901067" cy="1898136"/>
              <a:chOff x="5919764" y="3024888"/>
              <a:chExt cx="1880806" cy="1898136"/>
            </a:xfrm>
          </p:grpSpPr>
          <p:sp>
            <p:nvSpPr>
              <p:cNvPr id="38" name="Flowchart: Extract 37">
                <a:extLst>
                  <a:ext uri="{FF2B5EF4-FFF2-40B4-BE49-F238E27FC236}">
                    <a16:creationId xmlns:a16="http://schemas.microsoft.com/office/drawing/2014/main" id="{510EF56E-2C46-4E09-B14B-06E3A084BBE8}"/>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Flowchart: Extract 38">
                <a:extLst>
                  <a:ext uri="{FF2B5EF4-FFF2-40B4-BE49-F238E27FC236}">
                    <a16:creationId xmlns:a16="http://schemas.microsoft.com/office/drawing/2014/main" id="{E8D65A97-9361-4FAD-A92A-90DEDFC8376A}"/>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5" name="Group 14">
            <a:extLst>
              <a:ext uri="{FF2B5EF4-FFF2-40B4-BE49-F238E27FC236}">
                <a16:creationId xmlns:a16="http://schemas.microsoft.com/office/drawing/2014/main" id="{D6D48365-F8E5-4487-8805-D29BA12CA284}"/>
              </a:ext>
            </a:extLst>
          </p:cNvPr>
          <p:cNvGrpSpPr/>
          <p:nvPr userDrawn="1"/>
        </p:nvGrpSpPr>
        <p:grpSpPr>
          <a:xfrm>
            <a:off x="10656351" y="2284822"/>
            <a:ext cx="3051133" cy="2288350"/>
            <a:chOff x="7807921" y="3037813"/>
            <a:chExt cx="1901067" cy="1901067"/>
          </a:xfrm>
        </p:grpSpPr>
        <p:grpSp>
          <p:nvGrpSpPr>
            <p:cNvPr id="30" name="Group 29">
              <a:extLst>
                <a:ext uri="{FF2B5EF4-FFF2-40B4-BE49-F238E27FC236}">
                  <a16:creationId xmlns:a16="http://schemas.microsoft.com/office/drawing/2014/main" id="{C8181BD5-3401-4832-9E68-6200343A1206}"/>
                </a:ext>
              </a:extLst>
            </p:cNvPr>
            <p:cNvGrpSpPr/>
            <p:nvPr userDrawn="1"/>
          </p:nvGrpSpPr>
          <p:grpSpPr>
            <a:xfrm>
              <a:off x="7807921" y="3039279"/>
              <a:ext cx="1901067" cy="1898136"/>
              <a:chOff x="5919764" y="3024888"/>
              <a:chExt cx="1880806" cy="1898136"/>
            </a:xfrm>
          </p:grpSpPr>
          <p:sp>
            <p:nvSpPr>
              <p:cNvPr id="34" name="Flowchart: Extract 33">
                <a:extLst>
                  <a:ext uri="{FF2B5EF4-FFF2-40B4-BE49-F238E27FC236}">
                    <a16:creationId xmlns:a16="http://schemas.microsoft.com/office/drawing/2014/main" id="{AA17CB59-690F-4C29-9AEE-3B710CC2F4C3}"/>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Flowchart: Extract 34">
                <a:extLst>
                  <a:ext uri="{FF2B5EF4-FFF2-40B4-BE49-F238E27FC236}">
                    <a16:creationId xmlns:a16="http://schemas.microsoft.com/office/drawing/2014/main" id="{DE7D9F8A-DC59-4DE0-BA5F-D4E9FF96EF8F}"/>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1" name="Group 30">
              <a:extLst>
                <a:ext uri="{FF2B5EF4-FFF2-40B4-BE49-F238E27FC236}">
                  <a16:creationId xmlns:a16="http://schemas.microsoft.com/office/drawing/2014/main" id="{78AC0854-8608-4A1E-835D-B5BBB7D7AFC4}"/>
                </a:ext>
              </a:extLst>
            </p:cNvPr>
            <p:cNvGrpSpPr/>
            <p:nvPr userDrawn="1"/>
          </p:nvGrpSpPr>
          <p:grpSpPr>
            <a:xfrm rot="5400000">
              <a:off x="7807921" y="3039279"/>
              <a:ext cx="1901067" cy="1898136"/>
              <a:chOff x="5919764" y="3024888"/>
              <a:chExt cx="1880806" cy="1898136"/>
            </a:xfrm>
          </p:grpSpPr>
          <p:sp>
            <p:nvSpPr>
              <p:cNvPr id="32" name="Flowchart: Extract 31">
                <a:extLst>
                  <a:ext uri="{FF2B5EF4-FFF2-40B4-BE49-F238E27FC236}">
                    <a16:creationId xmlns:a16="http://schemas.microsoft.com/office/drawing/2014/main" id="{BF8ED270-82B7-40FC-BB09-99A77BC598FD}"/>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Flowchart: Extract 32">
                <a:extLst>
                  <a:ext uri="{FF2B5EF4-FFF2-40B4-BE49-F238E27FC236}">
                    <a16:creationId xmlns:a16="http://schemas.microsoft.com/office/drawing/2014/main" id="{396F295D-1D31-4AA1-9DE5-630F0D2E1711}"/>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grpSp>
        <p:nvGrpSpPr>
          <p:cNvPr id="16" name="Group 15">
            <a:extLst>
              <a:ext uri="{FF2B5EF4-FFF2-40B4-BE49-F238E27FC236}">
                <a16:creationId xmlns:a16="http://schemas.microsoft.com/office/drawing/2014/main" id="{5C328281-1400-4BC7-A0C7-3041F5CCC53E}"/>
              </a:ext>
            </a:extLst>
          </p:cNvPr>
          <p:cNvGrpSpPr/>
          <p:nvPr userDrawn="1"/>
        </p:nvGrpSpPr>
        <p:grpSpPr>
          <a:xfrm>
            <a:off x="10661055" y="1"/>
            <a:ext cx="3051133" cy="2288350"/>
            <a:chOff x="7807921" y="3037813"/>
            <a:chExt cx="1901067" cy="1901067"/>
          </a:xfrm>
        </p:grpSpPr>
        <p:grpSp>
          <p:nvGrpSpPr>
            <p:cNvPr id="24" name="Group 23">
              <a:extLst>
                <a:ext uri="{FF2B5EF4-FFF2-40B4-BE49-F238E27FC236}">
                  <a16:creationId xmlns:a16="http://schemas.microsoft.com/office/drawing/2014/main" id="{D9906B3F-D3A7-4763-8592-5C6BCBFB5D18}"/>
                </a:ext>
              </a:extLst>
            </p:cNvPr>
            <p:cNvGrpSpPr/>
            <p:nvPr userDrawn="1"/>
          </p:nvGrpSpPr>
          <p:grpSpPr>
            <a:xfrm>
              <a:off x="7807921" y="3039279"/>
              <a:ext cx="1901067" cy="1898136"/>
              <a:chOff x="5919764" y="3024888"/>
              <a:chExt cx="1880806" cy="1898136"/>
            </a:xfrm>
          </p:grpSpPr>
          <p:sp>
            <p:nvSpPr>
              <p:cNvPr id="28" name="Flowchart: Extract 27">
                <a:extLst>
                  <a:ext uri="{FF2B5EF4-FFF2-40B4-BE49-F238E27FC236}">
                    <a16:creationId xmlns:a16="http://schemas.microsoft.com/office/drawing/2014/main" id="{B303468A-44A9-47D9-8AA3-7545C554FC23}"/>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Flowchart: Extract 28">
                <a:extLst>
                  <a:ext uri="{FF2B5EF4-FFF2-40B4-BE49-F238E27FC236}">
                    <a16:creationId xmlns:a16="http://schemas.microsoft.com/office/drawing/2014/main" id="{126140BC-A92B-4C6C-83BD-E67ED3F7DED4}"/>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5" name="Group 24">
              <a:extLst>
                <a:ext uri="{FF2B5EF4-FFF2-40B4-BE49-F238E27FC236}">
                  <a16:creationId xmlns:a16="http://schemas.microsoft.com/office/drawing/2014/main" id="{596440AE-C97A-464F-A0E4-BBC53EBFA617}"/>
                </a:ext>
              </a:extLst>
            </p:cNvPr>
            <p:cNvGrpSpPr/>
            <p:nvPr userDrawn="1"/>
          </p:nvGrpSpPr>
          <p:grpSpPr>
            <a:xfrm rot="5400000">
              <a:off x="7807921" y="3039279"/>
              <a:ext cx="1901067" cy="1898136"/>
              <a:chOff x="5919764" y="3024888"/>
              <a:chExt cx="1880806" cy="1898136"/>
            </a:xfrm>
          </p:grpSpPr>
          <p:sp>
            <p:nvSpPr>
              <p:cNvPr id="26" name="Flowchart: Extract 25">
                <a:extLst>
                  <a:ext uri="{FF2B5EF4-FFF2-40B4-BE49-F238E27FC236}">
                    <a16:creationId xmlns:a16="http://schemas.microsoft.com/office/drawing/2014/main" id="{E18DD2E7-DE8E-4539-8095-33E4B42AB2B8}"/>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Flowchart: Extract 26">
                <a:extLst>
                  <a:ext uri="{FF2B5EF4-FFF2-40B4-BE49-F238E27FC236}">
                    <a16:creationId xmlns:a16="http://schemas.microsoft.com/office/drawing/2014/main" id="{15AF6DEC-5841-4C4C-9714-EBB085F15D65}"/>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7" name="Group 16">
            <a:extLst>
              <a:ext uri="{FF2B5EF4-FFF2-40B4-BE49-F238E27FC236}">
                <a16:creationId xmlns:a16="http://schemas.microsoft.com/office/drawing/2014/main" id="{9D78BC5C-7CA7-41F1-8045-23F19F3F4F7E}"/>
              </a:ext>
            </a:extLst>
          </p:cNvPr>
          <p:cNvGrpSpPr/>
          <p:nvPr userDrawn="1"/>
        </p:nvGrpSpPr>
        <p:grpSpPr>
          <a:xfrm>
            <a:off x="10658703" y="4569651"/>
            <a:ext cx="3051133" cy="2288350"/>
            <a:chOff x="7807921" y="3037813"/>
            <a:chExt cx="1901067" cy="1901067"/>
          </a:xfrm>
        </p:grpSpPr>
        <p:grpSp>
          <p:nvGrpSpPr>
            <p:cNvPr id="18" name="Group 17">
              <a:extLst>
                <a:ext uri="{FF2B5EF4-FFF2-40B4-BE49-F238E27FC236}">
                  <a16:creationId xmlns:a16="http://schemas.microsoft.com/office/drawing/2014/main" id="{AF177A87-6DD7-461A-9AF3-85DA12D62843}"/>
                </a:ext>
              </a:extLst>
            </p:cNvPr>
            <p:cNvGrpSpPr/>
            <p:nvPr userDrawn="1"/>
          </p:nvGrpSpPr>
          <p:grpSpPr>
            <a:xfrm>
              <a:off x="7807921" y="3039279"/>
              <a:ext cx="1901067" cy="1898136"/>
              <a:chOff x="5919764" y="3024888"/>
              <a:chExt cx="1880806" cy="1898136"/>
            </a:xfrm>
          </p:grpSpPr>
          <p:sp>
            <p:nvSpPr>
              <p:cNvPr id="22" name="Flowchart: Extract 21">
                <a:extLst>
                  <a:ext uri="{FF2B5EF4-FFF2-40B4-BE49-F238E27FC236}">
                    <a16:creationId xmlns:a16="http://schemas.microsoft.com/office/drawing/2014/main" id="{6DBF257D-6F8C-417B-B0DC-D3BACFA70611}"/>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Flowchart: Extract 22">
                <a:extLst>
                  <a:ext uri="{FF2B5EF4-FFF2-40B4-BE49-F238E27FC236}">
                    <a16:creationId xmlns:a16="http://schemas.microsoft.com/office/drawing/2014/main" id="{8D865451-2AE0-4612-8270-4B89D4847824}"/>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9" name="Group 18">
              <a:extLst>
                <a:ext uri="{FF2B5EF4-FFF2-40B4-BE49-F238E27FC236}">
                  <a16:creationId xmlns:a16="http://schemas.microsoft.com/office/drawing/2014/main" id="{4691E5A6-BD79-47DC-9225-59BE4F85A145}"/>
                </a:ext>
              </a:extLst>
            </p:cNvPr>
            <p:cNvGrpSpPr/>
            <p:nvPr userDrawn="1"/>
          </p:nvGrpSpPr>
          <p:grpSpPr>
            <a:xfrm rot="5400000">
              <a:off x="7807921" y="3039279"/>
              <a:ext cx="1901067" cy="1898136"/>
              <a:chOff x="5919764" y="3024888"/>
              <a:chExt cx="1880806" cy="1898136"/>
            </a:xfrm>
          </p:grpSpPr>
          <p:sp>
            <p:nvSpPr>
              <p:cNvPr id="20" name="Flowchart: Extract 19">
                <a:extLst>
                  <a:ext uri="{FF2B5EF4-FFF2-40B4-BE49-F238E27FC236}">
                    <a16:creationId xmlns:a16="http://schemas.microsoft.com/office/drawing/2014/main" id="{4871AC66-7D26-40B3-AC20-A377E056540D}"/>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Flowchart: Extract 20">
                <a:extLst>
                  <a:ext uri="{FF2B5EF4-FFF2-40B4-BE49-F238E27FC236}">
                    <a16:creationId xmlns:a16="http://schemas.microsoft.com/office/drawing/2014/main" id="{EAC7ED03-877C-441F-AC1E-D559519277A2}"/>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2" name="Right Triangle 1">
            <a:extLst>
              <a:ext uri="{FF2B5EF4-FFF2-40B4-BE49-F238E27FC236}">
                <a16:creationId xmlns:a16="http://schemas.microsoft.com/office/drawing/2014/main" id="{2B8C9AC9-6F48-4864-825E-A9E8A9D2EE46}"/>
              </a:ext>
            </a:extLst>
          </p:cNvPr>
          <p:cNvSpPr/>
          <p:nvPr userDrawn="1"/>
        </p:nvSpPr>
        <p:spPr>
          <a:xfrm>
            <a:off x="7600520" y="1133599"/>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 name="Right Triangle 96">
            <a:extLst>
              <a:ext uri="{FF2B5EF4-FFF2-40B4-BE49-F238E27FC236}">
                <a16:creationId xmlns:a16="http://schemas.microsoft.com/office/drawing/2014/main" id="{C39F0938-1991-41DF-8F3E-E6EE7D477946}"/>
              </a:ext>
            </a:extLst>
          </p:cNvPr>
          <p:cNvSpPr/>
          <p:nvPr userDrawn="1"/>
        </p:nvSpPr>
        <p:spPr>
          <a:xfrm rot="10800000">
            <a:off x="7593466" y="1129193"/>
            <a:ext cx="1532619" cy="114946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 name="Right Triangle 97">
            <a:extLst>
              <a:ext uri="{FF2B5EF4-FFF2-40B4-BE49-F238E27FC236}">
                <a16:creationId xmlns:a16="http://schemas.microsoft.com/office/drawing/2014/main" id="{F55016C8-E904-47F8-ACBB-7FDCC8DF63AD}"/>
              </a:ext>
            </a:extLst>
          </p:cNvPr>
          <p:cNvSpPr/>
          <p:nvPr userDrawn="1"/>
        </p:nvSpPr>
        <p:spPr>
          <a:xfrm rot="10800000">
            <a:off x="9130787" y="5703252"/>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9" name="Right Triangle 98">
            <a:extLst>
              <a:ext uri="{FF2B5EF4-FFF2-40B4-BE49-F238E27FC236}">
                <a16:creationId xmlns:a16="http://schemas.microsoft.com/office/drawing/2014/main" id="{D67FB6F8-07E1-4977-A84E-82D13AE138B7}"/>
              </a:ext>
            </a:extLst>
          </p:cNvPr>
          <p:cNvSpPr/>
          <p:nvPr userDrawn="1"/>
        </p:nvSpPr>
        <p:spPr>
          <a:xfrm>
            <a:off x="9111979" y="-16749"/>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0" name="Right Triangle 99">
            <a:extLst>
              <a:ext uri="{FF2B5EF4-FFF2-40B4-BE49-F238E27FC236}">
                <a16:creationId xmlns:a16="http://schemas.microsoft.com/office/drawing/2014/main" id="{9A1A4B6A-4A31-485C-954A-19FE1A4EEAC1}"/>
              </a:ext>
            </a:extLst>
          </p:cNvPr>
          <p:cNvSpPr/>
          <p:nvPr userDrawn="1"/>
        </p:nvSpPr>
        <p:spPr>
          <a:xfrm rot="10800000">
            <a:off x="7609923" y="5703253"/>
            <a:ext cx="1532619" cy="114946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2" name="Right Triangle 101">
            <a:extLst>
              <a:ext uri="{FF2B5EF4-FFF2-40B4-BE49-F238E27FC236}">
                <a16:creationId xmlns:a16="http://schemas.microsoft.com/office/drawing/2014/main" id="{B69B2075-9404-40A5-9719-717C9BB0A7C3}"/>
              </a:ext>
            </a:extLst>
          </p:cNvPr>
          <p:cNvSpPr/>
          <p:nvPr userDrawn="1"/>
        </p:nvSpPr>
        <p:spPr>
          <a:xfrm>
            <a:off x="7609919" y="3417543"/>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 name="Right Triangle 104">
            <a:extLst>
              <a:ext uri="{FF2B5EF4-FFF2-40B4-BE49-F238E27FC236}">
                <a16:creationId xmlns:a16="http://schemas.microsoft.com/office/drawing/2014/main" id="{DA6CF6B0-C601-4777-B09F-EA6941FA4BAD}"/>
              </a:ext>
            </a:extLst>
          </p:cNvPr>
          <p:cNvSpPr/>
          <p:nvPr userDrawn="1"/>
        </p:nvSpPr>
        <p:spPr>
          <a:xfrm rot="10800000">
            <a:off x="7600517" y="4561719"/>
            <a:ext cx="1532619" cy="114946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 name="Right Triangle 105">
            <a:extLst>
              <a:ext uri="{FF2B5EF4-FFF2-40B4-BE49-F238E27FC236}">
                <a16:creationId xmlns:a16="http://schemas.microsoft.com/office/drawing/2014/main" id="{6FBB3A98-9ED0-41E0-8D15-E92D58C0CA04}"/>
              </a:ext>
            </a:extLst>
          </p:cNvPr>
          <p:cNvSpPr/>
          <p:nvPr userDrawn="1"/>
        </p:nvSpPr>
        <p:spPr>
          <a:xfrm rot="10800000">
            <a:off x="6067897" y="-8812"/>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 name="Right Triangle 106">
            <a:extLst>
              <a:ext uri="{FF2B5EF4-FFF2-40B4-BE49-F238E27FC236}">
                <a16:creationId xmlns:a16="http://schemas.microsoft.com/office/drawing/2014/main" id="{8D3F0F5C-8E5B-4E68-93CF-C0E31276CA7F}"/>
              </a:ext>
            </a:extLst>
          </p:cNvPr>
          <p:cNvSpPr/>
          <p:nvPr userDrawn="1"/>
        </p:nvSpPr>
        <p:spPr>
          <a:xfrm rot="-10800000">
            <a:off x="9119027" y="-6170"/>
            <a:ext cx="1532619" cy="114946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05989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slide layout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D1D234-F7C4-4A04-B4FC-6D22D7F67FF0}"/>
              </a:ext>
            </a:extLst>
          </p:cNvPr>
          <p:cNvSpPr>
            <a:spLocks noGrp="1"/>
          </p:cNvSpPr>
          <p:nvPr>
            <p:ph type="pic" sz="quarter" idx="10" hasCustomPrompt="1"/>
          </p:nvPr>
        </p:nvSpPr>
        <p:spPr>
          <a:xfrm>
            <a:off x="4119857" y="2628449"/>
            <a:ext cx="12993096" cy="4346590"/>
          </a:xfrm>
          <a:prstGeom prst="triangle">
            <a:avLst>
              <a:gd name="adj" fmla="val 49902"/>
            </a:avLst>
          </a:prstGeom>
          <a:solidFill>
            <a:schemeClr val="accent2">
              <a:lumMod val="20000"/>
              <a:lumOff val="80000"/>
            </a:schemeClr>
          </a:solidFill>
        </p:spPr>
        <p:txBody>
          <a:bodyPr/>
          <a:lstStyle>
            <a:lvl1pPr marL="0" indent="0" algn="ctr">
              <a:buNone/>
              <a:defRPr sz="1400"/>
            </a:lvl1pPr>
          </a:lstStyle>
          <a:p>
            <a:r>
              <a:rPr lang="en-CA" dirty="0"/>
              <a:t>insert picture</a:t>
            </a:r>
          </a:p>
        </p:txBody>
      </p:sp>
      <p:sp>
        <p:nvSpPr>
          <p:cNvPr id="8" name="Picture Placeholder 7">
            <a:extLst>
              <a:ext uri="{FF2B5EF4-FFF2-40B4-BE49-F238E27FC236}">
                <a16:creationId xmlns:a16="http://schemas.microsoft.com/office/drawing/2014/main" id="{F3A929B6-9264-41AD-918C-6B41A34AE0F4}"/>
              </a:ext>
            </a:extLst>
          </p:cNvPr>
          <p:cNvSpPr>
            <a:spLocks noGrp="1"/>
          </p:cNvSpPr>
          <p:nvPr>
            <p:ph type="pic" sz="quarter" idx="11" hasCustomPrompt="1"/>
          </p:nvPr>
        </p:nvSpPr>
        <p:spPr>
          <a:xfrm>
            <a:off x="1681456" y="-117459"/>
            <a:ext cx="12052400" cy="3913736"/>
          </a:xfrm>
          <a:custGeom>
            <a:avLst/>
            <a:gdLst>
              <a:gd name="connsiteX0" fmla="*/ 0 w 4918075"/>
              <a:gd name="connsiteY0" fmla="*/ 3076575 h 3076575"/>
              <a:gd name="connsiteX1" fmla="*/ 2459038 w 4918075"/>
              <a:gd name="connsiteY1" fmla="*/ 0 h 3076575"/>
              <a:gd name="connsiteX2" fmla="*/ 4918075 w 4918075"/>
              <a:gd name="connsiteY2" fmla="*/ 3076575 h 3076575"/>
              <a:gd name="connsiteX3" fmla="*/ 0 w 4918075"/>
              <a:gd name="connsiteY3" fmla="*/ 3076575 h 3076575"/>
              <a:gd name="connsiteX0" fmla="*/ 0 w 4918075"/>
              <a:gd name="connsiteY0" fmla="*/ 0 h 2804187"/>
              <a:gd name="connsiteX1" fmla="*/ 2541378 w 4918075"/>
              <a:gd name="connsiteY1" fmla="*/ 2804187 h 2804187"/>
              <a:gd name="connsiteX2" fmla="*/ 4918075 w 4918075"/>
              <a:gd name="connsiteY2" fmla="*/ 0 h 2804187"/>
              <a:gd name="connsiteX3" fmla="*/ 0 w 4918075"/>
              <a:gd name="connsiteY3" fmla="*/ 0 h 2804187"/>
            </a:gdLst>
            <a:ahLst/>
            <a:cxnLst>
              <a:cxn ang="0">
                <a:pos x="connsiteX0" y="connsiteY0"/>
              </a:cxn>
              <a:cxn ang="0">
                <a:pos x="connsiteX1" y="connsiteY1"/>
              </a:cxn>
              <a:cxn ang="0">
                <a:pos x="connsiteX2" y="connsiteY2"/>
              </a:cxn>
              <a:cxn ang="0">
                <a:pos x="connsiteX3" y="connsiteY3"/>
              </a:cxn>
            </a:cxnLst>
            <a:rect l="l" t="t" r="r" b="b"/>
            <a:pathLst>
              <a:path w="4918075" h="2804187">
                <a:moveTo>
                  <a:pt x="0" y="0"/>
                </a:moveTo>
                <a:lnTo>
                  <a:pt x="2541378" y="2804187"/>
                </a:lnTo>
                <a:lnTo>
                  <a:pt x="4918075" y="0"/>
                </a:lnTo>
                <a:lnTo>
                  <a:pt x="0" y="0"/>
                </a:lnTo>
                <a:close/>
              </a:path>
            </a:pathLst>
          </a:custGeom>
          <a:solidFill>
            <a:schemeClr val="accent1">
              <a:alpha val="21000"/>
            </a:schemeClr>
          </a:solidFill>
        </p:spPr>
        <p:txBody>
          <a:bodyPr anchor="ctr"/>
          <a:lstStyle>
            <a:lvl1pPr marL="0" indent="0" algn="ctr">
              <a:buNone/>
              <a:defRPr sz="1200"/>
            </a:lvl1pPr>
          </a:lstStyle>
          <a:p>
            <a:r>
              <a:rPr lang="en-CA" dirty="0"/>
              <a:t>insert picture</a:t>
            </a:r>
          </a:p>
        </p:txBody>
      </p:sp>
      <p:sp>
        <p:nvSpPr>
          <p:cNvPr id="9" name="Title 8">
            <a:extLst>
              <a:ext uri="{FF2B5EF4-FFF2-40B4-BE49-F238E27FC236}">
                <a16:creationId xmlns:a16="http://schemas.microsoft.com/office/drawing/2014/main" id="{9CC68218-666B-46A6-8F60-5161EE6B00D0}"/>
              </a:ext>
            </a:extLst>
          </p:cNvPr>
          <p:cNvSpPr>
            <a:spLocks noGrp="1"/>
          </p:cNvSpPr>
          <p:nvPr>
            <p:ph type="title"/>
          </p:nvPr>
        </p:nvSpPr>
        <p:spPr>
          <a:xfrm>
            <a:off x="711080" y="1304431"/>
            <a:ext cx="6367213" cy="2942545"/>
          </a:xfrm>
          <a:prstGeom prst="rect">
            <a:avLst/>
          </a:prstGeom>
          <a:noFill/>
        </p:spPr>
        <p:txBody>
          <a:bodyPr anchor="ctr"/>
          <a:lstStyle>
            <a:lvl1pPr>
              <a:defRPr b="1">
                <a:solidFill>
                  <a:schemeClr val="accent1"/>
                </a:solidFill>
              </a:defRPr>
            </a:lvl1pPr>
          </a:lstStyle>
          <a:p>
            <a:r>
              <a:rPr lang="en-US" dirty="0"/>
              <a:t>Click to edit Master title style</a:t>
            </a:r>
            <a:endParaRPr lang="en-CA" dirty="0"/>
          </a:p>
        </p:txBody>
      </p:sp>
      <p:sp>
        <p:nvSpPr>
          <p:cNvPr id="11" name="Content Placeholder 10">
            <a:extLst>
              <a:ext uri="{FF2B5EF4-FFF2-40B4-BE49-F238E27FC236}">
                <a16:creationId xmlns:a16="http://schemas.microsoft.com/office/drawing/2014/main" id="{DE3FB8D9-5379-4744-BBC9-C46D7F3F93DF}"/>
              </a:ext>
            </a:extLst>
          </p:cNvPr>
          <p:cNvSpPr>
            <a:spLocks noGrp="1"/>
          </p:cNvSpPr>
          <p:nvPr>
            <p:ph sz="quarter" idx="12"/>
          </p:nvPr>
        </p:nvSpPr>
        <p:spPr>
          <a:xfrm>
            <a:off x="711081" y="4364038"/>
            <a:ext cx="5338233" cy="21780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0" name="Picture 9">
            <a:extLst>
              <a:ext uri="{FF2B5EF4-FFF2-40B4-BE49-F238E27FC236}">
                <a16:creationId xmlns:a16="http://schemas.microsoft.com/office/drawing/2014/main" id="{2E5D2DE3-B60C-4DC5-AC10-1DB4202E70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080" y="315912"/>
            <a:ext cx="4449303" cy="540394"/>
          </a:xfrm>
          <a:prstGeom prst="rect">
            <a:avLst/>
          </a:prstGeom>
        </p:spPr>
      </p:pic>
    </p:spTree>
    <p:extLst>
      <p:ext uri="{BB962C8B-B14F-4D97-AF65-F5344CB8AC3E}">
        <p14:creationId xmlns:p14="http://schemas.microsoft.com/office/powerpoint/2010/main" val="3623433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slide layout 2">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DC4417DD-FB8F-4846-9280-19E9C40277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080" y="315912"/>
            <a:ext cx="4449303" cy="540394"/>
          </a:xfrm>
          <a:prstGeom prst="rect">
            <a:avLst/>
          </a:prstGeom>
        </p:spPr>
      </p:pic>
      <p:sp>
        <p:nvSpPr>
          <p:cNvPr id="9" name="Title 8">
            <a:extLst>
              <a:ext uri="{FF2B5EF4-FFF2-40B4-BE49-F238E27FC236}">
                <a16:creationId xmlns:a16="http://schemas.microsoft.com/office/drawing/2014/main" id="{9CC68218-666B-46A6-8F60-5161EE6B00D0}"/>
              </a:ext>
            </a:extLst>
          </p:cNvPr>
          <p:cNvSpPr>
            <a:spLocks noGrp="1"/>
          </p:cNvSpPr>
          <p:nvPr>
            <p:ph type="title"/>
          </p:nvPr>
        </p:nvSpPr>
        <p:spPr>
          <a:xfrm>
            <a:off x="711080" y="1304431"/>
            <a:ext cx="6367213" cy="2942545"/>
          </a:xfrm>
          <a:prstGeom prst="rect">
            <a:avLst/>
          </a:prstGeom>
          <a:noFill/>
        </p:spPr>
        <p:txBody>
          <a:bodyPr anchor="ctr"/>
          <a:lstStyle>
            <a:lvl1pPr>
              <a:defRPr b="1">
                <a:solidFill>
                  <a:schemeClr val="accent1"/>
                </a:solidFill>
              </a:defRPr>
            </a:lvl1pPr>
          </a:lstStyle>
          <a:p>
            <a:r>
              <a:rPr lang="en-US" dirty="0"/>
              <a:t>Click to edit Master title style</a:t>
            </a:r>
            <a:endParaRPr lang="en-CA" dirty="0"/>
          </a:p>
        </p:txBody>
      </p:sp>
      <p:sp>
        <p:nvSpPr>
          <p:cNvPr id="11" name="Content Placeholder 10">
            <a:extLst>
              <a:ext uri="{FF2B5EF4-FFF2-40B4-BE49-F238E27FC236}">
                <a16:creationId xmlns:a16="http://schemas.microsoft.com/office/drawing/2014/main" id="{DE3FB8D9-5379-4744-BBC9-C46D7F3F93DF}"/>
              </a:ext>
            </a:extLst>
          </p:cNvPr>
          <p:cNvSpPr>
            <a:spLocks noGrp="1"/>
          </p:cNvSpPr>
          <p:nvPr>
            <p:ph sz="quarter" idx="12"/>
          </p:nvPr>
        </p:nvSpPr>
        <p:spPr>
          <a:xfrm>
            <a:off x="711081" y="4364038"/>
            <a:ext cx="5338233" cy="21780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grpSp>
        <p:nvGrpSpPr>
          <p:cNvPr id="10" name="Group 9">
            <a:extLst>
              <a:ext uri="{FF2B5EF4-FFF2-40B4-BE49-F238E27FC236}">
                <a16:creationId xmlns:a16="http://schemas.microsoft.com/office/drawing/2014/main" id="{1C57C0EE-DA96-4406-A28B-58B65FC79401}"/>
              </a:ext>
            </a:extLst>
          </p:cNvPr>
          <p:cNvGrpSpPr/>
          <p:nvPr userDrawn="1"/>
        </p:nvGrpSpPr>
        <p:grpSpPr>
          <a:xfrm>
            <a:off x="7616976" y="2284828"/>
            <a:ext cx="3051133" cy="2288350"/>
            <a:chOff x="7807921" y="3037813"/>
            <a:chExt cx="1901067" cy="1901067"/>
          </a:xfrm>
        </p:grpSpPr>
        <p:grpSp>
          <p:nvGrpSpPr>
            <p:cNvPr id="48" name="Group 47">
              <a:extLst>
                <a:ext uri="{FF2B5EF4-FFF2-40B4-BE49-F238E27FC236}">
                  <a16:creationId xmlns:a16="http://schemas.microsoft.com/office/drawing/2014/main" id="{E2496529-E9BE-489B-A358-740D219A7E8B}"/>
                </a:ext>
              </a:extLst>
            </p:cNvPr>
            <p:cNvGrpSpPr/>
            <p:nvPr userDrawn="1"/>
          </p:nvGrpSpPr>
          <p:grpSpPr>
            <a:xfrm>
              <a:off x="7807921" y="3039279"/>
              <a:ext cx="1901067" cy="1898136"/>
              <a:chOff x="5919764" y="3024888"/>
              <a:chExt cx="1880806" cy="1898136"/>
            </a:xfrm>
          </p:grpSpPr>
          <p:sp>
            <p:nvSpPr>
              <p:cNvPr id="52" name="Flowchart: Extract 51">
                <a:extLst>
                  <a:ext uri="{FF2B5EF4-FFF2-40B4-BE49-F238E27FC236}">
                    <a16:creationId xmlns:a16="http://schemas.microsoft.com/office/drawing/2014/main" id="{F80C1D3E-9E71-456C-BDDA-B4C72D211B1A}"/>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3" name="Flowchart: Extract 52">
                <a:extLst>
                  <a:ext uri="{FF2B5EF4-FFF2-40B4-BE49-F238E27FC236}">
                    <a16:creationId xmlns:a16="http://schemas.microsoft.com/office/drawing/2014/main" id="{D3EB10C4-1F37-40B2-8CB4-D14F9280E275}"/>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49" name="Group 48">
              <a:extLst>
                <a:ext uri="{FF2B5EF4-FFF2-40B4-BE49-F238E27FC236}">
                  <a16:creationId xmlns:a16="http://schemas.microsoft.com/office/drawing/2014/main" id="{992F1384-085D-4F9B-8B33-3809156A7F8B}"/>
                </a:ext>
              </a:extLst>
            </p:cNvPr>
            <p:cNvGrpSpPr/>
            <p:nvPr userDrawn="1"/>
          </p:nvGrpSpPr>
          <p:grpSpPr>
            <a:xfrm rot="5400000">
              <a:off x="7807921" y="3039279"/>
              <a:ext cx="1901067" cy="1898136"/>
              <a:chOff x="5919764" y="3024888"/>
              <a:chExt cx="1880806" cy="1898136"/>
            </a:xfrm>
          </p:grpSpPr>
          <p:sp>
            <p:nvSpPr>
              <p:cNvPr id="50" name="Flowchart: Extract 49">
                <a:extLst>
                  <a:ext uri="{FF2B5EF4-FFF2-40B4-BE49-F238E27FC236}">
                    <a16:creationId xmlns:a16="http://schemas.microsoft.com/office/drawing/2014/main" id="{0A853F29-C171-4185-9A0B-919BAD15115E}"/>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1" name="Flowchart: Extract 50">
                <a:extLst>
                  <a:ext uri="{FF2B5EF4-FFF2-40B4-BE49-F238E27FC236}">
                    <a16:creationId xmlns:a16="http://schemas.microsoft.com/office/drawing/2014/main" id="{154F9477-8209-4886-843D-18320E422E0A}"/>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grpSp>
        <p:nvGrpSpPr>
          <p:cNvPr id="12" name="Group 11">
            <a:extLst>
              <a:ext uri="{FF2B5EF4-FFF2-40B4-BE49-F238E27FC236}">
                <a16:creationId xmlns:a16="http://schemas.microsoft.com/office/drawing/2014/main" id="{BD44A006-DB54-48D5-B256-748A604F3A46}"/>
              </a:ext>
            </a:extLst>
          </p:cNvPr>
          <p:cNvGrpSpPr/>
          <p:nvPr userDrawn="1"/>
        </p:nvGrpSpPr>
        <p:grpSpPr>
          <a:xfrm>
            <a:off x="9140192" y="3427241"/>
            <a:ext cx="3051133" cy="2288350"/>
            <a:chOff x="7807921" y="3037813"/>
            <a:chExt cx="1901067" cy="1901067"/>
          </a:xfrm>
        </p:grpSpPr>
        <p:grpSp>
          <p:nvGrpSpPr>
            <p:cNvPr id="42" name="Group 41">
              <a:extLst>
                <a:ext uri="{FF2B5EF4-FFF2-40B4-BE49-F238E27FC236}">
                  <a16:creationId xmlns:a16="http://schemas.microsoft.com/office/drawing/2014/main" id="{3C055E13-1333-4F9B-A9F7-F32E58F96416}"/>
                </a:ext>
              </a:extLst>
            </p:cNvPr>
            <p:cNvGrpSpPr/>
            <p:nvPr userDrawn="1"/>
          </p:nvGrpSpPr>
          <p:grpSpPr>
            <a:xfrm>
              <a:off x="7807921" y="3039279"/>
              <a:ext cx="1901067" cy="1898136"/>
              <a:chOff x="5919764" y="3024888"/>
              <a:chExt cx="1880806" cy="1898136"/>
            </a:xfrm>
          </p:grpSpPr>
          <p:sp>
            <p:nvSpPr>
              <p:cNvPr id="46" name="Flowchart: Extract 45">
                <a:extLst>
                  <a:ext uri="{FF2B5EF4-FFF2-40B4-BE49-F238E27FC236}">
                    <a16:creationId xmlns:a16="http://schemas.microsoft.com/office/drawing/2014/main" id="{DC475630-51B9-4754-BCD6-07BFE1F68603}"/>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7" name="Flowchart: Extract 46">
                <a:extLst>
                  <a:ext uri="{FF2B5EF4-FFF2-40B4-BE49-F238E27FC236}">
                    <a16:creationId xmlns:a16="http://schemas.microsoft.com/office/drawing/2014/main" id="{6CAF8F11-D667-48E9-9239-3CD3C79F2544}"/>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43" name="Group 42">
              <a:extLst>
                <a:ext uri="{FF2B5EF4-FFF2-40B4-BE49-F238E27FC236}">
                  <a16:creationId xmlns:a16="http://schemas.microsoft.com/office/drawing/2014/main" id="{69AF9A92-F130-433F-BB7D-7F37E9296726}"/>
                </a:ext>
              </a:extLst>
            </p:cNvPr>
            <p:cNvGrpSpPr/>
            <p:nvPr userDrawn="1"/>
          </p:nvGrpSpPr>
          <p:grpSpPr>
            <a:xfrm rot="5400000">
              <a:off x="7807921" y="3039279"/>
              <a:ext cx="1901067" cy="1898136"/>
              <a:chOff x="5919764" y="3024888"/>
              <a:chExt cx="1880806" cy="1898136"/>
            </a:xfrm>
          </p:grpSpPr>
          <p:sp>
            <p:nvSpPr>
              <p:cNvPr id="44" name="Flowchart: Extract 43">
                <a:extLst>
                  <a:ext uri="{FF2B5EF4-FFF2-40B4-BE49-F238E27FC236}">
                    <a16:creationId xmlns:a16="http://schemas.microsoft.com/office/drawing/2014/main" id="{7BC96B78-5641-4FD2-9CAD-F281DA7853D0}"/>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5" name="Flowchart: Extract 44">
                <a:extLst>
                  <a:ext uri="{FF2B5EF4-FFF2-40B4-BE49-F238E27FC236}">
                    <a16:creationId xmlns:a16="http://schemas.microsoft.com/office/drawing/2014/main" id="{D3DB8E41-CFD9-4BFE-8924-4D22B393E847}"/>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grpSp>
        <p:nvGrpSpPr>
          <p:cNvPr id="14" name="Group 13">
            <a:extLst>
              <a:ext uri="{FF2B5EF4-FFF2-40B4-BE49-F238E27FC236}">
                <a16:creationId xmlns:a16="http://schemas.microsoft.com/office/drawing/2014/main" id="{43D376F8-2075-4F87-A5C4-82F8D211907B}"/>
              </a:ext>
            </a:extLst>
          </p:cNvPr>
          <p:cNvGrpSpPr/>
          <p:nvPr userDrawn="1"/>
        </p:nvGrpSpPr>
        <p:grpSpPr>
          <a:xfrm>
            <a:off x="9140192" y="1140651"/>
            <a:ext cx="3051133" cy="2288350"/>
            <a:chOff x="7807921" y="3037813"/>
            <a:chExt cx="1901067" cy="1901067"/>
          </a:xfrm>
        </p:grpSpPr>
        <p:grpSp>
          <p:nvGrpSpPr>
            <p:cNvPr id="36" name="Group 35">
              <a:extLst>
                <a:ext uri="{FF2B5EF4-FFF2-40B4-BE49-F238E27FC236}">
                  <a16:creationId xmlns:a16="http://schemas.microsoft.com/office/drawing/2014/main" id="{A2B19DAC-AC6E-46C2-8FB3-C4D687A5A90D}"/>
                </a:ext>
              </a:extLst>
            </p:cNvPr>
            <p:cNvGrpSpPr/>
            <p:nvPr userDrawn="1"/>
          </p:nvGrpSpPr>
          <p:grpSpPr>
            <a:xfrm>
              <a:off x="7807921" y="3039279"/>
              <a:ext cx="1901067" cy="1898136"/>
              <a:chOff x="5919764" y="3024888"/>
              <a:chExt cx="1880806" cy="1898136"/>
            </a:xfrm>
          </p:grpSpPr>
          <p:sp>
            <p:nvSpPr>
              <p:cNvPr id="40" name="Flowchart: Extract 39">
                <a:extLst>
                  <a:ext uri="{FF2B5EF4-FFF2-40B4-BE49-F238E27FC236}">
                    <a16:creationId xmlns:a16="http://schemas.microsoft.com/office/drawing/2014/main" id="{32FC2F43-6A13-4715-81D2-318B84332F2B}"/>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1" name="Flowchart: Extract 40">
                <a:extLst>
                  <a:ext uri="{FF2B5EF4-FFF2-40B4-BE49-F238E27FC236}">
                    <a16:creationId xmlns:a16="http://schemas.microsoft.com/office/drawing/2014/main" id="{0BFA6F57-D0B7-4070-B7F7-EE0CF718EAD4}"/>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37" name="Group 36">
              <a:extLst>
                <a:ext uri="{FF2B5EF4-FFF2-40B4-BE49-F238E27FC236}">
                  <a16:creationId xmlns:a16="http://schemas.microsoft.com/office/drawing/2014/main" id="{33B8D59E-E420-48D6-8016-A942553EFA3C}"/>
                </a:ext>
              </a:extLst>
            </p:cNvPr>
            <p:cNvGrpSpPr/>
            <p:nvPr userDrawn="1"/>
          </p:nvGrpSpPr>
          <p:grpSpPr>
            <a:xfrm rot="5400000">
              <a:off x="7807921" y="3039279"/>
              <a:ext cx="1901067" cy="1898136"/>
              <a:chOff x="5919764" y="3024888"/>
              <a:chExt cx="1880806" cy="1898136"/>
            </a:xfrm>
          </p:grpSpPr>
          <p:sp>
            <p:nvSpPr>
              <p:cNvPr id="38" name="Flowchart: Extract 37">
                <a:extLst>
                  <a:ext uri="{FF2B5EF4-FFF2-40B4-BE49-F238E27FC236}">
                    <a16:creationId xmlns:a16="http://schemas.microsoft.com/office/drawing/2014/main" id="{510EF56E-2C46-4E09-B14B-06E3A084BBE8}"/>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9" name="Flowchart: Extract 38">
                <a:extLst>
                  <a:ext uri="{FF2B5EF4-FFF2-40B4-BE49-F238E27FC236}">
                    <a16:creationId xmlns:a16="http://schemas.microsoft.com/office/drawing/2014/main" id="{E8D65A97-9361-4FAD-A92A-90DEDFC8376A}"/>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grpSp>
        <p:nvGrpSpPr>
          <p:cNvPr id="15" name="Group 14">
            <a:extLst>
              <a:ext uri="{FF2B5EF4-FFF2-40B4-BE49-F238E27FC236}">
                <a16:creationId xmlns:a16="http://schemas.microsoft.com/office/drawing/2014/main" id="{D6D48365-F8E5-4487-8805-D29BA12CA284}"/>
              </a:ext>
            </a:extLst>
          </p:cNvPr>
          <p:cNvGrpSpPr/>
          <p:nvPr userDrawn="1"/>
        </p:nvGrpSpPr>
        <p:grpSpPr>
          <a:xfrm>
            <a:off x="10656351" y="2284822"/>
            <a:ext cx="3051133" cy="2288350"/>
            <a:chOff x="7807921" y="3037813"/>
            <a:chExt cx="1901067" cy="1901067"/>
          </a:xfrm>
        </p:grpSpPr>
        <p:grpSp>
          <p:nvGrpSpPr>
            <p:cNvPr id="30" name="Group 29">
              <a:extLst>
                <a:ext uri="{FF2B5EF4-FFF2-40B4-BE49-F238E27FC236}">
                  <a16:creationId xmlns:a16="http://schemas.microsoft.com/office/drawing/2014/main" id="{C8181BD5-3401-4832-9E68-6200343A1206}"/>
                </a:ext>
              </a:extLst>
            </p:cNvPr>
            <p:cNvGrpSpPr/>
            <p:nvPr userDrawn="1"/>
          </p:nvGrpSpPr>
          <p:grpSpPr>
            <a:xfrm>
              <a:off x="7807921" y="3039279"/>
              <a:ext cx="1901067" cy="1898136"/>
              <a:chOff x="5919764" y="3024888"/>
              <a:chExt cx="1880806" cy="1898136"/>
            </a:xfrm>
          </p:grpSpPr>
          <p:sp>
            <p:nvSpPr>
              <p:cNvPr id="34" name="Flowchart: Extract 33">
                <a:extLst>
                  <a:ext uri="{FF2B5EF4-FFF2-40B4-BE49-F238E27FC236}">
                    <a16:creationId xmlns:a16="http://schemas.microsoft.com/office/drawing/2014/main" id="{AA17CB59-690F-4C29-9AEE-3B710CC2F4C3}"/>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5" name="Flowchart: Extract 34">
                <a:extLst>
                  <a:ext uri="{FF2B5EF4-FFF2-40B4-BE49-F238E27FC236}">
                    <a16:creationId xmlns:a16="http://schemas.microsoft.com/office/drawing/2014/main" id="{DE7D9F8A-DC59-4DE0-BA5F-D4E9FF96EF8F}"/>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31" name="Group 30">
              <a:extLst>
                <a:ext uri="{FF2B5EF4-FFF2-40B4-BE49-F238E27FC236}">
                  <a16:creationId xmlns:a16="http://schemas.microsoft.com/office/drawing/2014/main" id="{78AC0854-8608-4A1E-835D-B5BBB7D7AFC4}"/>
                </a:ext>
              </a:extLst>
            </p:cNvPr>
            <p:cNvGrpSpPr/>
            <p:nvPr userDrawn="1"/>
          </p:nvGrpSpPr>
          <p:grpSpPr>
            <a:xfrm rot="5400000">
              <a:off x="7807921" y="3039279"/>
              <a:ext cx="1901067" cy="1898136"/>
              <a:chOff x="5919764" y="3024888"/>
              <a:chExt cx="1880806" cy="1898136"/>
            </a:xfrm>
          </p:grpSpPr>
          <p:sp>
            <p:nvSpPr>
              <p:cNvPr id="32" name="Flowchart: Extract 31">
                <a:extLst>
                  <a:ext uri="{FF2B5EF4-FFF2-40B4-BE49-F238E27FC236}">
                    <a16:creationId xmlns:a16="http://schemas.microsoft.com/office/drawing/2014/main" id="{BF8ED270-82B7-40FC-BB09-99A77BC598FD}"/>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3" name="Flowchart: Extract 32">
                <a:extLst>
                  <a:ext uri="{FF2B5EF4-FFF2-40B4-BE49-F238E27FC236}">
                    <a16:creationId xmlns:a16="http://schemas.microsoft.com/office/drawing/2014/main" id="{396F295D-1D31-4AA1-9DE5-630F0D2E1711}"/>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grpSp>
      </p:grpSp>
      <p:grpSp>
        <p:nvGrpSpPr>
          <p:cNvPr id="16" name="Group 15">
            <a:extLst>
              <a:ext uri="{FF2B5EF4-FFF2-40B4-BE49-F238E27FC236}">
                <a16:creationId xmlns:a16="http://schemas.microsoft.com/office/drawing/2014/main" id="{5C328281-1400-4BC7-A0C7-3041F5CCC53E}"/>
              </a:ext>
            </a:extLst>
          </p:cNvPr>
          <p:cNvGrpSpPr/>
          <p:nvPr userDrawn="1"/>
        </p:nvGrpSpPr>
        <p:grpSpPr>
          <a:xfrm>
            <a:off x="10661055" y="1"/>
            <a:ext cx="3051133" cy="2288350"/>
            <a:chOff x="7807921" y="3037813"/>
            <a:chExt cx="1901067" cy="1901067"/>
          </a:xfrm>
        </p:grpSpPr>
        <p:grpSp>
          <p:nvGrpSpPr>
            <p:cNvPr id="24" name="Group 23">
              <a:extLst>
                <a:ext uri="{FF2B5EF4-FFF2-40B4-BE49-F238E27FC236}">
                  <a16:creationId xmlns:a16="http://schemas.microsoft.com/office/drawing/2014/main" id="{D9906B3F-D3A7-4763-8592-5C6BCBFB5D18}"/>
                </a:ext>
              </a:extLst>
            </p:cNvPr>
            <p:cNvGrpSpPr/>
            <p:nvPr userDrawn="1"/>
          </p:nvGrpSpPr>
          <p:grpSpPr>
            <a:xfrm>
              <a:off x="7807921" y="3039279"/>
              <a:ext cx="1901067" cy="1898136"/>
              <a:chOff x="5919764" y="3024888"/>
              <a:chExt cx="1880806" cy="1898136"/>
            </a:xfrm>
          </p:grpSpPr>
          <p:sp>
            <p:nvSpPr>
              <p:cNvPr id="28" name="Flowchart: Extract 27">
                <a:extLst>
                  <a:ext uri="{FF2B5EF4-FFF2-40B4-BE49-F238E27FC236}">
                    <a16:creationId xmlns:a16="http://schemas.microsoft.com/office/drawing/2014/main" id="{B303468A-44A9-47D9-8AA3-7545C554FC23}"/>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9" name="Flowchart: Extract 28">
                <a:extLst>
                  <a:ext uri="{FF2B5EF4-FFF2-40B4-BE49-F238E27FC236}">
                    <a16:creationId xmlns:a16="http://schemas.microsoft.com/office/drawing/2014/main" id="{126140BC-A92B-4C6C-83BD-E67ED3F7DED4}"/>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25" name="Group 24">
              <a:extLst>
                <a:ext uri="{FF2B5EF4-FFF2-40B4-BE49-F238E27FC236}">
                  <a16:creationId xmlns:a16="http://schemas.microsoft.com/office/drawing/2014/main" id="{596440AE-C97A-464F-A0E4-BBC53EBFA617}"/>
                </a:ext>
              </a:extLst>
            </p:cNvPr>
            <p:cNvGrpSpPr/>
            <p:nvPr userDrawn="1"/>
          </p:nvGrpSpPr>
          <p:grpSpPr>
            <a:xfrm rot="5400000">
              <a:off x="7807921" y="3039279"/>
              <a:ext cx="1901067" cy="1898136"/>
              <a:chOff x="5919764" y="3024888"/>
              <a:chExt cx="1880806" cy="1898136"/>
            </a:xfrm>
          </p:grpSpPr>
          <p:sp>
            <p:nvSpPr>
              <p:cNvPr id="26" name="Flowchart: Extract 25">
                <a:extLst>
                  <a:ext uri="{FF2B5EF4-FFF2-40B4-BE49-F238E27FC236}">
                    <a16:creationId xmlns:a16="http://schemas.microsoft.com/office/drawing/2014/main" id="{E18DD2E7-DE8E-4539-8095-33E4B42AB2B8}"/>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7" name="Flowchart: Extract 26">
                <a:extLst>
                  <a:ext uri="{FF2B5EF4-FFF2-40B4-BE49-F238E27FC236}">
                    <a16:creationId xmlns:a16="http://schemas.microsoft.com/office/drawing/2014/main" id="{15AF6DEC-5841-4C4C-9714-EBB085F15D65}"/>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grpSp>
        <p:nvGrpSpPr>
          <p:cNvPr id="17" name="Group 16">
            <a:extLst>
              <a:ext uri="{FF2B5EF4-FFF2-40B4-BE49-F238E27FC236}">
                <a16:creationId xmlns:a16="http://schemas.microsoft.com/office/drawing/2014/main" id="{9D78BC5C-7CA7-41F1-8045-23F19F3F4F7E}"/>
              </a:ext>
            </a:extLst>
          </p:cNvPr>
          <p:cNvGrpSpPr/>
          <p:nvPr userDrawn="1"/>
        </p:nvGrpSpPr>
        <p:grpSpPr>
          <a:xfrm>
            <a:off x="10658703" y="4569651"/>
            <a:ext cx="3051133" cy="2288350"/>
            <a:chOff x="7807921" y="3037813"/>
            <a:chExt cx="1901067" cy="1901067"/>
          </a:xfrm>
        </p:grpSpPr>
        <p:grpSp>
          <p:nvGrpSpPr>
            <p:cNvPr id="18" name="Group 17">
              <a:extLst>
                <a:ext uri="{FF2B5EF4-FFF2-40B4-BE49-F238E27FC236}">
                  <a16:creationId xmlns:a16="http://schemas.microsoft.com/office/drawing/2014/main" id="{AF177A87-6DD7-461A-9AF3-85DA12D62843}"/>
                </a:ext>
              </a:extLst>
            </p:cNvPr>
            <p:cNvGrpSpPr/>
            <p:nvPr userDrawn="1"/>
          </p:nvGrpSpPr>
          <p:grpSpPr>
            <a:xfrm>
              <a:off x="7807921" y="3039279"/>
              <a:ext cx="1901067" cy="1898136"/>
              <a:chOff x="5919764" y="3024888"/>
              <a:chExt cx="1880806" cy="1898136"/>
            </a:xfrm>
          </p:grpSpPr>
          <p:sp>
            <p:nvSpPr>
              <p:cNvPr id="22" name="Flowchart: Extract 21">
                <a:extLst>
                  <a:ext uri="{FF2B5EF4-FFF2-40B4-BE49-F238E27FC236}">
                    <a16:creationId xmlns:a16="http://schemas.microsoft.com/office/drawing/2014/main" id="{6DBF257D-6F8C-417B-B0DC-D3BACFA70611}"/>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3" name="Flowchart: Extract 22">
                <a:extLst>
                  <a:ext uri="{FF2B5EF4-FFF2-40B4-BE49-F238E27FC236}">
                    <a16:creationId xmlns:a16="http://schemas.microsoft.com/office/drawing/2014/main" id="{8D865451-2AE0-4612-8270-4B89D4847824}"/>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19" name="Group 18">
              <a:extLst>
                <a:ext uri="{FF2B5EF4-FFF2-40B4-BE49-F238E27FC236}">
                  <a16:creationId xmlns:a16="http://schemas.microsoft.com/office/drawing/2014/main" id="{4691E5A6-BD79-47DC-9225-59BE4F85A145}"/>
                </a:ext>
              </a:extLst>
            </p:cNvPr>
            <p:cNvGrpSpPr/>
            <p:nvPr userDrawn="1"/>
          </p:nvGrpSpPr>
          <p:grpSpPr>
            <a:xfrm rot="5400000">
              <a:off x="7807921" y="3039279"/>
              <a:ext cx="1901067" cy="1898136"/>
              <a:chOff x="5919764" y="3024888"/>
              <a:chExt cx="1880806" cy="1898136"/>
            </a:xfrm>
          </p:grpSpPr>
          <p:sp>
            <p:nvSpPr>
              <p:cNvPr id="20" name="Flowchart: Extract 19">
                <a:extLst>
                  <a:ext uri="{FF2B5EF4-FFF2-40B4-BE49-F238E27FC236}">
                    <a16:creationId xmlns:a16="http://schemas.microsoft.com/office/drawing/2014/main" id="{4871AC66-7D26-40B3-AC20-A377E056540D}"/>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1" name="Flowchart: Extract 20">
                <a:extLst>
                  <a:ext uri="{FF2B5EF4-FFF2-40B4-BE49-F238E27FC236}">
                    <a16:creationId xmlns:a16="http://schemas.microsoft.com/office/drawing/2014/main" id="{EAC7ED03-877C-441F-AC1E-D559519277A2}"/>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sp>
        <p:nvSpPr>
          <p:cNvPr id="2" name="Right Triangle 1">
            <a:extLst>
              <a:ext uri="{FF2B5EF4-FFF2-40B4-BE49-F238E27FC236}">
                <a16:creationId xmlns:a16="http://schemas.microsoft.com/office/drawing/2014/main" id="{2B8C9AC9-6F48-4864-825E-A9E8A9D2EE46}"/>
              </a:ext>
            </a:extLst>
          </p:cNvPr>
          <p:cNvSpPr/>
          <p:nvPr userDrawn="1"/>
        </p:nvSpPr>
        <p:spPr>
          <a:xfrm>
            <a:off x="7600520" y="1133599"/>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97" name="Right Triangle 96">
            <a:extLst>
              <a:ext uri="{FF2B5EF4-FFF2-40B4-BE49-F238E27FC236}">
                <a16:creationId xmlns:a16="http://schemas.microsoft.com/office/drawing/2014/main" id="{C39F0938-1991-41DF-8F3E-E6EE7D477946}"/>
              </a:ext>
            </a:extLst>
          </p:cNvPr>
          <p:cNvSpPr/>
          <p:nvPr userDrawn="1"/>
        </p:nvSpPr>
        <p:spPr>
          <a:xfrm rot="10800000">
            <a:off x="7593466" y="1129193"/>
            <a:ext cx="1532619" cy="114946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98" name="Right Triangle 97">
            <a:extLst>
              <a:ext uri="{FF2B5EF4-FFF2-40B4-BE49-F238E27FC236}">
                <a16:creationId xmlns:a16="http://schemas.microsoft.com/office/drawing/2014/main" id="{F55016C8-E904-47F8-ACBB-7FDCC8DF63AD}"/>
              </a:ext>
            </a:extLst>
          </p:cNvPr>
          <p:cNvSpPr/>
          <p:nvPr userDrawn="1"/>
        </p:nvSpPr>
        <p:spPr>
          <a:xfrm rot="10800000">
            <a:off x="9130787" y="5703252"/>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99" name="Right Triangle 98">
            <a:extLst>
              <a:ext uri="{FF2B5EF4-FFF2-40B4-BE49-F238E27FC236}">
                <a16:creationId xmlns:a16="http://schemas.microsoft.com/office/drawing/2014/main" id="{D67FB6F8-07E1-4977-A84E-82D13AE138B7}"/>
              </a:ext>
            </a:extLst>
          </p:cNvPr>
          <p:cNvSpPr/>
          <p:nvPr userDrawn="1"/>
        </p:nvSpPr>
        <p:spPr>
          <a:xfrm>
            <a:off x="9111979" y="-16749"/>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0" name="Right Triangle 99">
            <a:extLst>
              <a:ext uri="{FF2B5EF4-FFF2-40B4-BE49-F238E27FC236}">
                <a16:creationId xmlns:a16="http://schemas.microsoft.com/office/drawing/2014/main" id="{9A1A4B6A-4A31-485C-954A-19FE1A4EEAC1}"/>
              </a:ext>
            </a:extLst>
          </p:cNvPr>
          <p:cNvSpPr/>
          <p:nvPr userDrawn="1"/>
        </p:nvSpPr>
        <p:spPr>
          <a:xfrm rot="10800000">
            <a:off x="7609923" y="5703253"/>
            <a:ext cx="1532619" cy="114946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2" name="Right Triangle 101">
            <a:extLst>
              <a:ext uri="{FF2B5EF4-FFF2-40B4-BE49-F238E27FC236}">
                <a16:creationId xmlns:a16="http://schemas.microsoft.com/office/drawing/2014/main" id="{B69B2075-9404-40A5-9719-717C9BB0A7C3}"/>
              </a:ext>
            </a:extLst>
          </p:cNvPr>
          <p:cNvSpPr/>
          <p:nvPr userDrawn="1"/>
        </p:nvSpPr>
        <p:spPr>
          <a:xfrm>
            <a:off x="7609919" y="3417543"/>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5" name="Right Triangle 104">
            <a:extLst>
              <a:ext uri="{FF2B5EF4-FFF2-40B4-BE49-F238E27FC236}">
                <a16:creationId xmlns:a16="http://schemas.microsoft.com/office/drawing/2014/main" id="{DA6CF6B0-C601-4777-B09F-EA6941FA4BAD}"/>
              </a:ext>
            </a:extLst>
          </p:cNvPr>
          <p:cNvSpPr/>
          <p:nvPr userDrawn="1"/>
        </p:nvSpPr>
        <p:spPr>
          <a:xfrm rot="10800000">
            <a:off x="7600517" y="4561719"/>
            <a:ext cx="1532619" cy="114946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6" name="Right Triangle 105">
            <a:extLst>
              <a:ext uri="{FF2B5EF4-FFF2-40B4-BE49-F238E27FC236}">
                <a16:creationId xmlns:a16="http://schemas.microsoft.com/office/drawing/2014/main" id="{6FBB3A98-9ED0-41E0-8D15-E92D58C0CA04}"/>
              </a:ext>
            </a:extLst>
          </p:cNvPr>
          <p:cNvSpPr/>
          <p:nvPr userDrawn="1"/>
        </p:nvSpPr>
        <p:spPr>
          <a:xfrm rot="10800000">
            <a:off x="6067897" y="-8812"/>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7" name="Right Triangle 106">
            <a:extLst>
              <a:ext uri="{FF2B5EF4-FFF2-40B4-BE49-F238E27FC236}">
                <a16:creationId xmlns:a16="http://schemas.microsoft.com/office/drawing/2014/main" id="{8D3F0F5C-8E5B-4E68-93CF-C0E31276CA7F}"/>
              </a:ext>
            </a:extLst>
          </p:cNvPr>
          <p:cNvSpPr/>
          <p:nvPr userDrawn="1"/>
        </p:nvSpPr>
        <p:spPr>
          <a:xfrm rot="-10800000">
            <a:off x="9119027" y="-6170"/>
            <a:ext cx="1532619" cy="114946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57" name="Picture 56">
            <a:extLst>
              <a:ext uri="{FF2B5EF4-FFF2-40B4-BE49-F238E27FC236}">
                <a16:creationId xmlns:a16="http://schemas.microsoft.com/office/drawing/2014/main" id="{A7AC7408-53D9-4E68-94ED-D2225A682D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3524" y="6003278"/>
            <a:ext cx="4449303" cy="540394"/>
          </a:xfrm>
          <a:prstGeom prst="rect">
            <a:avLst/>
          </a:prstGeom>
        </p:spPr>
      </p:pic>
    </p:spTree>
    <p:extLst>
      <p:ext uri="{BB962C8B-B14F-4D97-AF65-F5344CB8AC3E}">
        <p14:creationId xmlns:p14="http://schemas.microsoft.com/office/powerpoint/2010/main" val="31125884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ver slide layout 2">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DC4417DD-FB8F-4846-9280-19E9C40277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080" y="315912"/>
            <a:ext cx="4449303" cy="540394"/>
          </a:xfrm>
          <a:prstGeom prst="rect">
            <a:avLst/>
          </a:prstGeom>
        </p:spPr>
      </p:pic>
      <p:sp>
        <p:nvSpPr>
          <p:cNvPr id="9" name="Title 8">
            <a:extLst>
              <a:ext uri="{FF2B5EF4-FFF2-40B4-BE49-F238E27FC236}">
                <a16:creationId xmlns:a16="http://schemas.microsoft.com/office/drawing/2014/main" id="{9CC68218-666B-46A6-8F60-5161EE6B00D0}"/>
              </a:ext>
            </a:extLst>
          </p:cNvPr>
          <p:cNvSpPr>
            <a:spLocks noGrp="1"/>
          </p:cNvSpPr>
          <p:nvPr>
            <p:ph type="title"/>
          </p:nvPr>
        </p:nvSpPr>
        <p:spPr>
          <a:xfrm>
            <a:off x="711080" y="1304431"/>
            <a:ext cx="6367213" cy="2942545"/>
          </a:xfrm>
          <a:prstGeom prst="rect">
            <a:avLst/>
          </a:prstGeom>
          <a:noFill/>
        </p:spPr>
        <p:txBody>
          <a:bodyPr anchor="ctr"/>
          <a:lstStyle>
            <a:lvl1pPr>
              <a:defRPr b="1">
                <a:solidFill>
                  <a:schemeClr val="accent1"/>
                </a:solidFill>
              </a:defRPr>
            </a:lvl1pPr>
          </a:lstStyle>
          <a:p>
            <a:r>
              <a:rPr lang="en-US" dirty="0"/>
              <a:t>Click to edit Master title style</a:t>
            </a:r>
            <a:endParaRPr lang="en-CA" dirty="0"/>
          </a:p>
        </p:txBody>
      </p:sp>
      <p:sp>
        <p:nvSpPr>
          <p:cNvPr id="11" name="Content Placeholder 10">
            <a:extLst>
              <a:ext uri="{FF2B5EF4-FFF2-40B4-BE49-F238E27FC236}">
                <a16:creationId xmlns:a16="http://schemas.microsoft.com/office/drawing/2014/main" id="{DE3FB8D9-5379-4744-BBC9-C46D7F3F93DF}"/>
              </a:ext>
            </a:extLst>
          </p:cNvPr>
          <p:cNvSpPr>
            <a:spLocks noGrp="1"/>
          </p:cNvSpPr>
          <p:nvPr>
            <p:ph sz="quarter" idx="12"/>
          </p:nvPr>
        </p:nvSpPr>
        <p:spPr>
          <a:xfrm>
            <a:off x="711081" y="4364038"/>
            <a:ext cx="5338233" cy="21780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grpSp>
        <p:nvGrpSpPr>
          <p:cNvPr id="10" name="Group 9">
            <a:extLst>
              <a:ext uri="{FF2B5EF4-FFF2-40B4-BE49-F238E27FC236}">
                <a16:creationId xmlns:a16="http://schemas.microsoft.com/office/drawing/2014/main" id="{1C57C0EE-DA96-4406-A28B-58B65FC79401}"/>
              </a:ext>
            </a:extLst>
          </p:cNvPr>
          <p:cNvGrpSpPr/>
          <p:nvPr userDrawn="1"/>
        </p:nvGrpSpPr>
        <p:grpSpPr>
          <a:xfrm>
            <a:off x="7616976" y="2284828"/>
            <a:ext cx="3051133" cy="2288350"/>
            <a:chOff x="7807921" y="3037813"/>
            <a:chExt cx="1901067" cy="1901067"/>
          </a:xfrm>
        </p:grpSpPr>
        <p:grpSp>
          <p:nvGrpSpPr>
            <p:cNvPr id="48" name="Group 47">
              <a:extLst>
                <a:ext uri="{FF2B5EF4-FFF2-40B4-BE49-F238E27FC236}">
                  <a16:creationId xmlns:a16="http://schemas.microsoft.com/office/drawing/2014/main" id="{E2496529-E9BE-489B-A358-740D219A7E8B}"/>
                </a:ext>
              </a:extLst>
            </p:cNvPr>
            <p:cNvGrpSpPr/>
            <p:nvPr userDrawn="1"/>
          </p:nvGrpSpPr>
          <p:grpSpPr>
            <a:xfrm>
              <a:off x="7807921" y="3039279"/>
              <a:ext cx="1901067" cy="1898136"/>
              <a:chOff x="5919764" y="3024888"/>
              <a:chExt cx="1880806" cy="1898136"/>
            </a:xfrm>
          </p:grpSpPr>
          <p:sp>
            <p:nvSpPr>
              <p:cNvPr id="52" name="Flowchart: Extract 51">
                <a:extLst>
                  <a:ext uri="{FF2B5EF4-FFF2-40B4-BE49-F238E27FC236}">
                    <a16:creationId xmlns:a16="http://schemas.microsoft.com/office/drawing/2014/main" id="{F80C1D3E-9E71-456C-BDDA-B4C72D211B1A}"/>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3" name="Flowchart: Extract 52">
                <a:extLst>
                  <a:ext uri="{FF2B5EF4-FFF2-40B4-BE49-F238E27FC236}">
                    <a16:creationId xmlns:a16="http://schemas.microsoft.com/office/drawing/2014/main" id="{D3EB10C4-1F37-40B2-8CB4-D14F9280E275}"/>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49" name="Group 48">
              <a:extLst>
                <a:ext uri="{FF2B5EF4-FFF2-40B4-BE49-F238E27FC236}">
                  <a16:creationId xmlns:a16="http://schemas.microsoft.com/office/drawing/2014/main" id="{992F1384-085D-4F9B-8B33-3809156A7F8B}"/>
                </a:ext>
              </a:extLst>
            </p:cNvPr>
            <p:cNvGrpSpPr/>
            <p:nvPr userDrawn="1"/>
          </p:nvGrpSpPr>
          <p:grpSpPr>
            <a:xfrm rot="5400000">
              <a:off x="7807921" y="3039279"/>
              <a:ext cx="1901067" cy="1898136"/>
              <a:chOff x="5919764" y="3024888"/>
              <a:chExt cx="1880806" cy="1898136"/>
            </a:xfrm>
          </p:grpSpPr>
          <p:sp>
            <p:nvSpPr>
              <p:cNvPr id="50" name="Flowchart: Extract 49">
                <a:extLst>
                  <a:ext uri="{FF2B5EF4-FFF2-40B4-BE49-F238E27FC236}">
                    <a16:creationId xmlns:a16="http://schemas.microsoft.com/office/drawing/2014/main" id="{0A853F29-C171-4185-9A0B-919BAD15115E}"/>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1" name="Flowchart: Extract 50">
                <a:extLst>
                  <a:ext uri="{FF2B5EF4-FFF2-40B4-BE49-F238E27FC236}">
                    <a16:creationId xmlns:a16="http://schemas.microsoft.com/office/drawing/2014/main" id="{154F9477-8209-4886-843D-18320E422E0A}"/>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grpSp>
        <p:nvGrpSpPr>
          <p:cNvPr id="12" name="Group 11">
            <a:extLst>
              <a:ext uri="{FF2B5EF4-FFF2-40B4-BE49-F238E27FC236}">
                <a16:creationId xmlns:a16="http://schemas.microsoft.com/office/drawing/2014/main" id="{BD44A006-DB54-48D5-B256-748A604F3A46}"/>
              </a:ext>
            </a:extLst>
          </p:cNvPr>
          <p:cNvGrpSpPr/>
          <p:nvPr userDrawn="1"/>
        </p:nvGrpSpPr>
        <p:grpSpPr>
          <a:xfrm>
            <a:off x="9140192" y="3427241"/>
            <a:ext cx="3051133" cy="2288350"/>
            <a:chOff x="7807921" y="3037813"/>
            <a:chExt cx="1901067" cy="1901067"/>
          </a:xfrm>
        </p:grpSpPr>
        <p:grpSp>
          <p:nvGrpSpPr>
            <p:cNvPr id="42" name="Group 41">
              <a:extLst>
                <a:ext uri="{FF2B5EF4-FFF2-40B4-BE49-F238E27FC236}">
                  <a16:creationId xmlns:a16="http://schemas.microsoft.com/office/drawing/2014/main" id="{3C055E13-1333-4F9B-A9F7-F32E58F96416}"/>
                </a:ext>
              </a:extLst>
            </p:cNvPr>
            <p:cNvGrpSpPr/>
            <p:nvPr userDrawn="1"/>
          </p:nvGrpSpPr>
          <p:grpSpPr>
            <a:xfrm>
              <a:off x="7807921" y="3039279"/>
              <a:ext cx="1901067" cy="1898136"/>
              <a:chOff x="5919764" y="3024888"/>
              <a:chExt cx="1880806" cy="1898136"/>
            </a:xfrm>
          </p:grpSpPr>
          <p:sp>
            <p:nvSpPr>
              <p:cNvPr id="46" name="Flowchart: Extract 45">
                <a:extLst>
                  <a:ext uri="{FF2B5EF4-FFF2-40B4-BE49-F238E27FC236}">
                    <a16:creationId xmlns:a16="http://schemas.microsoft.com/office/drawing/2014/main" id="{DC475630-51B9-4754-BCD6-07BFE1F68603}"/>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7" name="Flowchart: Extract 46">
                <a:extLst>
                  <a:ext uri="{FF2B5EF4-FFF2-40B4-BE49-F238E27FC236}">
                    <a16:creationId xmlns:a16="http://schemas.microsoft.com/office/drawing/2014/main" id="{6CAF8F11-D667-48E9-9239-3CD3C79F2544}"/>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43" name="Group 42">
              <a:extLst>
                <a:ext uri="{FF2B5EF4-FFF2-40B4-BE49-F238E27FC236}">
                  <a16:creationId xmlns:a16="http://schemas.microsoft.com/office/drawing/2014/main" id="{69AF9A92-F130-433F-BB7D-7F37E9296726}"/>
                </a:ext>
              </a:extLst>
            </p:cNvPr>
            <p:cNvGrpSpPr/>
            <p:nvPr userDrawn="1"/>
          </p:nvGrpSpPr>
          <p:grpSpPr>
            <a:xfrm rot="5400000">
              <a:off x="7807921" y="3039279"/>
              <a:ext cx="1901067" cy="1898136"/>
              <a:chOff x="5919764" y="3024888"/>
              <a:chExt cx="1880806" cy="1898136"/>
            </a:xfrm>
          </p:grpSpPr>
          <p:sp>
            <p:nvSpPr>
              <p:cNvPr id="44" name="Flowchart: Extract 43">
                <a:extLst>
                  <a:ext uri="{FF2B5EF4-FFF2-40B4-BE49-F238E27FC236}">
                    <a16:creationId xmlns:a16="http://schemas.microsoft.com/office/drawing/2014/main" id="{7BC96B78-5641-4FD2-9CAD-F281DA7853D0}"/>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5" name="Flowchart: Extract 44">
                <a:extLst>
                  <a:ext uri="{FF2B5EF4-FFF2-40B4-BE49-F238E27FC236}">
                    <a16:creationId xmlns:a16="http://schemas.microsoft.com/office/drawing/2014/main" id="{D3DB8E41-CFD9-4BFE-8924-4D22B393E847}"/>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grpSp>
        <p:nvGrpSpPr>
          <p:cNvPr id="14" name="Group 13">
            <a:extLst>
              <a:ext uri="{FF2B5EF4-FFF2-40B4-BE49-F238E27FC236}">
                <a16:creationId xmlns:a16="http://schemas.microsoft.com/office/drawing/2014/main" id="{43D376F8-2075-4F87-A5C4-82F8D211907B}"/>
              </a:ext>
            </a:extLst>
          </p:cNvPr>
          <p:cNvGrpSpPr/>
          <p:nvPr userDrawn="1"/>
        </p:nvGrpSpPr>
        <p:grpSpPr>
          <a:xfrm>
            <a:off x="9140192" y="1140651"/>
            <a:ext cx="3051133" cy="2288350"/>
            <a:chOff x="7807921" y="3037813"/>
            <a:chExt cx="1901067" cy="1901067"/>
          </a:xfrm>
        </p:grpSpPr>
        <p:grpSp>
          <p:nvGrpSpPr>
            <p:cNvPr id="36" name="Group 35">
              <a:extLst>
                <a:ext uri="{FF2B5EF4-FFF2-40B4-BE49-F238E27FC236}">
                  <a16:creationId xmlns:a16="http://schemas.microsoft.com/office/drawing/2014/main" id="{A2B19DAC-AC6E-46C2-8FB3-C4D687A5A90D}"/>
                </a:ext>
              </a:extLst>
            </p:cNvPr>
            <p:cNvGrpSpPr/>
            <p:nvPr userDrawn="1"/>
          </p:nvGrpSpPr>
          <p:grpSpPr>
            <a:xfrm>
              <a:off x="7807921" y="3039279"/>
              <a:ext cx="1901067" cy="1898136"/>
              <a:chOff x="5919764" y="3024888"/>
              <a:chExt cx="1880806" cy="1898136"/>
            </a:xfrm>
          </p:grpSpPr>
          <p:sp>
            <p:nvSpPr>
              <p:cNvPr id="40" name="Flowchart: Extract 39">
                <a:extLst>
                  <a:ext uri="{FF2B5EF4-FFF2-40B4-BE49-F238E27FC236}">
                    <a16:creationId xmlns:a16="http://schemas.microsoft.com/office/drawing/2014/main" id="{32FC2F43-6A13-4715-81D2-318B84332F2B}"/>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1" name="Flowchart: Extract 40">
                <a:extLst>
                  <a:ext uri="{FF2B5EF4-FFF2-40B4-BE49-F238E27FC236}">
                    <a16:creationId xmlns:a16="http://schemas.microsoft.com/office/drawing/2014/main" id="{0BFA6F57-D0B7-4070-B7F7-EE0CF718EAD4}"/>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37" name="Group 36">
              <a:extLst>
                <a:ext uri="{FF2B5EF4-FFF2-40B4-BE49-F238E27FC236}">
                  <a16:creationId xmlns:a16="http://schemas.microsoft.com/office/drawing/2014/main" id="{33B8D59E-E420-48D6-8016-A942553EFA3C}"/>
                </a:ext>
              </a:extLst>
            </p:cNvPr>
            <p:cNvGrpSpPr/>
            <p:nvPr userDrawn="1"/>
          </p:nvGrpSpPr>
          <p:grpSpPr>
            <a:xfrm rot="5400000">
              <a:off x="7807921" y="3039279"/>
              <a:ext cx="1901067" cy="1898136"/>
              <a:chOff x="5919764" y="3024888"/>
              <a:chExt cx="1880806" cy="1898136"/>
            </a:xfrm>
          </p:grpSpPr>
          <p:sp>
            <p:nvSpPr>
              <p:cNvPr id="38" name="Flowchart: Extract 37">
                <a:extLst>
                  <a:ext uri="{FF2B5EF4-FFF2-40B4-BE49-F238E27FC236}">
                    <a16:creationId xmlns:a16="http://schemas.microsoft.com/office/drawing/2014/main" id="{510EF56E-2C46-4E09-B14B-06E3A084BBE8}"/>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9" name="Flowchart: Extract 38">
                <a:extLst>
                  <a:ext uri="{FF2B5EF4-FFF2-40B4-BE49-F238E27FC236}">
                    <a16:creationId xmlns:a16="http://schemas.microsoft.com/office/drawing/2014/main" id="{E8D65A97-9361-4FAD-A92A-90DEDFC8376A}"/>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grpSp>
        <p:nvGrpSpPr>
          <p:cNvPr id="15" name="Group 14">
            <a:extLst>
              <a:ext uri="{FF2B5EF4-FFF2-40B4-BE49-F238E27FC236}">
                <a16:creationId xmlns:a16="http://schemas.microsoft.com/office/drawing/2014/main" id="{D6D48365-F8E5-4487-8805-D29BA12CA284}"/>
              </a:ext>
            </a:extLst>
          </p:cNvPr>
          <p:cNvGrpSpPr/>
          <p:nvPr userDrawn="1"/>
        </p:nvGrpSpPr>
        <p:grpSpPr>
          <a:xfrm>
            <a:off x="10656351" y="2284822"/>
            <a:ext cx="3051133" cy="2288350"/>
            <a:chOff x="7807921" y="3037813"/>
            <a:chExt cx="1901067" cy="1901067"/>
          </a:xfrm>
        </p:grpSpPr>
        <p:grpSp>
          <p:nvGrpSpPr>
            <p:cNvPr id="30" name="Group 29">
              <a:extLst>
                <a:ext uri="{FF2B5EF4-FFF2-40B4-BE49-F238E27FC236}">
                  <a16:creationId xmlns:a16="http://schemas.microsoft.com/office/drawing/2014/main" id="{C8181BD5-3401-4832-9E68-6200343A1206}"/>
                </a:ext>
              </a:extLst>
            </p:cNvPr>
            <p:cNvGrpSpPr/>
            <p:nvPr userDrawn="1"/>
          </p:nvGrpSpPr>
          <p:grpSpPr>
            <a:xfrm>
              <a:off x="7807921" y="3039279"/>
              <a:ext cx="1901067" cy="1898136"/>
              <a:chOff x="5919764" y="3024888"/>
              <a:chExt cx="1880806" cy="1898136"/>
            </a:xfrm>
          </p:grpSpPr>
          <p:sp>
            <p:nvSpPr>
              <p:cNvPr id="34" name="Flowchart: Extract 33">
                <a:extLst>
                  <a:ext uri="{FF2B5EF4-FFF2-40B4-BE49-F238E27FC236}">
                    <a16:creationId xmlns:a16="http://schemas.microsoft.com/office/drawing/2014/main" id="{AA17CB59-690F-4C29-9AEE-3B710CC2F4C3}"/>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5" name="Flowchart: Extract 34">
                <a:extLst>
                  <a:ext uri="{FF2B5EF4-FFF2-40B4-BE49-F238E27FC236}">
                    <a16:creationId xmlns:a16="http://schemas.microsoft.com/office/drawing/2014/main" id="{DE7D9F8A-DC59-4DE0-BA5F-D4E9FF96EF8F}"/>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31" name="Group 30">
              <a:extLst>
                <a:ext uri="{FF2B5EF4-FFF2-40B4-BE49-F238E27FC236}">
                  <a16:creationId xmlns:a16="http://schemas.microsoft.com/office/drawing/2014/main" id="{78AC0854-8608-4A1E-835D-B5BBB7D7AFC4}"/>
                </a:ext>
              </a:extLst>
            </p:cNvPr>
            <p:cNvGrpSpPr/>
            <p:nvPr userDrawn="1"/>
          </p:nvGrpSpPr>
          <p:grpSpPr>
            <a:xfrm rot="5400000">
              <a:off x="7807921" y="3039279"/>
              <a:ext cx="1901067" cy="1898136"/>
              <a:chOff x="5919764" y="3024888"/>
              <a:chExt cx="1880806" cy="1898136"/>
            </a:xfrm>
          </p:grpSpPr>
          <p:sp>
            <p:nvSpPr>
              <p:cNvPr id="32" name="Flowchart: Extract 31">
                <a:extLst>
                  <a:ext uri="{FF2B5EF4-FFF2-40B4-BE49-F238E27FC236}">
                    <a16:creationId xmlns:a16="http://schemas.microsoft.com/office/drawing/2014/main" id="{BF8ED270-82B7-40FC-BB09-99A77BC598FD}"/>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3" name="Flowchart: Extract 32">
                <a:extLst>
                  <a:ext uri="{FF2B5EF4-FFF2-40B4-BE49-F238E27FC236}">
                    <a16:creationId xmlns:a16="http://schemas.microsoft.com/office/drawing/2014/main" id="{396F295D-1D31-4AA1-9DE5-630F0D2E1711}"/>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grpSp>
      </p:grpSp>
      <p:grpSp>
        <p:nvGrpSpPr>
          <p:cNvPr id="16" name="Group 15">
            <a:extLst>
              <a:ext uri="{FF2B5EF4-FFF2-40B4-BE49-F238E27FC236}">
                <a16:creationId xmlns:a16="http://schemas.microsoft.com/office/drawing/2014/main" id="{5C328281-1400-4BC7-A0C7-3041F5CCC53E}"/>
              </a:ext>
            </a:extLst>
          </p:cNvPr>
          <p:cNvGrpSpPr/>
          <p:nvPr userDrawn="1"/>
        </p:nvGrpSpPr>
        <p:grpSpPr>
          <a:xfrm>
            <a:off x="10661055" y="1"/>
            <a:ext cx="3051133" cy="2288350"/>
            <a:chOff x="7807921" y="3037813"/>
            <a:chExt cx="1901067" cy="1901067"/>
          </a:xfrm>
        </p:grpSpPr>
        <p:grpSp>
          <p:nvGrpSpPr>
            <p:cNvPr id="24" name="Group 23">
              <a:extLst>
                <a:ext uri="{FF2B5EF4-FFF2-40B4-BE49-F238E27FC236}">
                  <a16:creationId xmlns:a16="http://schemas.microsoft.com/office/drawing/2014/main" id="{D9906B3F-D3A7-4763-8592-5C6BCBFB5D18}"/>
                </a:ext>
              </a:extLst>
            </p:cNvPr>
            <p:cNvGrpSpPr/>
            <p:nvPr userDrawn="1"/>
          </p:nvGrpSpPr>
          <p:grpSpPr>
            <a:xfrm>
              <a:off x="7807921" y="3039279"/>
              <a:ext cx="1901067" cy="1898136"/>
              <a:chOff x="5919764" y="3024888"/>
              <a:chExt cx="1880806" cy="1898136"/>
            </a:xfrm>
          </p:grpSpPr>
          <p:sp>
            <p:nvSpPr>
              <p:cNvPr id="28" name="Flowchart: Extract 27">
                <a:extLst>
                  <a:ext uri="{FF2B5EF4-FFF2-40B4-BE49-F238E27FC236}">
                    <a16:creationId xmlns:a16="http://schemas.microsoft.com/office/drawing/2014/main" id="{B303468A-44A9-47D9-8AA3-7545C554FC23}"/>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9" name="Flowchart: Extract 28">
                <a:extLst>
                  <a:ext uri="{FF2B5EF4-FFF2-40B4-BE49-F238E27FC236}">
                    <a16:creationId xmlns:a16="http://schemas.microsoft.com/office/drawing/2014/main" id="{126140BC-A92B-4C6C-83BD-E67ED3F7DED4}"/>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25" name="Group 24">
              <a:extLst>
                <a:ext uri="{FF2B5EF4-FFF2-40B4-BE49-F238E27FC236}">
                  <a16:creationId xmlns:a16="http://schemas.microsoft.com/office/drawing/2014/main" id="{596440AE-C97A-464F-A0E4-BBC53EBFA617}"/>
                </a:ext>
              </a:extLst>
            </p:cNvPr>
            <p:cNvGrpSpPr/>
            <p:nvPr userDrawn="1"/>
          </p:nvGrpSpPr>
          <p:grpSpPr>
            <a:xfrm rot="5400000">
              <a:off x="7807921" y="3039279"/>
              <a:ext cx="1901067" cy="1898136"/>
              <a:chOff x="5919764" y="3024888"/>
              <a:chExt cx="1880806" cy="1898136"/>
            </a:xfrm>
          </p:grpSpPr>
          <p:sp>
            <p:nvSpPr>
              <p:cNvPr id="26" name="Flowchart: Extract 25">
                <a:extLst>
                  <a:ext uri="{FF2B5EF4-FFF2-40B4-BE49-F238E27FC236}">
                    <a16:creationId xmlns:a16="http://schemas.microsoft.com/office/drawing/2014/main" id="{E18DD2E7-DE8E-4539-8095-33E4B42AB2B8}"/>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7" name="Flowchart: Extract 26">
                <a:extLst>
                  <a:ext uri="{FF2B5EF4-FFF2-40B4-BE49-F238E27FC236}">
                    <a16:creationId xmlns:a16="http://schemas.microsoft.com/office/drawing/2014/main" id="{15AF6DEC-5841-4C4C-9714-EBB085F15D65}"/>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grpSp>
        <p:nvGrpSpPr>
          <p:cNvPr id="17" name="Group 16">
            <a:extLst>
              <a:ext uri="{FF2B5EF4-FFF2-40B4-BE49-F238E27FC236}">
                <a16:creationId xmlns:a16="http://schemas.microsoft.com/office/drawing/2014/main" id="{9D78BC5C-7CA7-41F1-8045-23F19F3F4F7E}"/>
              </a:ext>
            </a:extLst>
          </p:cNvPr>
          <p:cNvGrpSpPr/>
          <p:nvPr userDrawn="1"/>
        </p:nvGrpSpPr>
        <p:grpSpPr>
          <a:xfrm>
            <a:off x="10658703" y="4569651"/>
            <a:ext cx="3051133" cy="2288350"/>
            <a:chOff x="7807921" y="3037813"/>
            <a:chExt cx="1901067" cy="1901067"/>
          </a:xfrm>
        </p:grpSpPr>
        <p:grpSp>
          <p:nvGrpSpPr>
            <p:cNvPr id="18" name="Group 17">
              <a:extLst>
                <a:ext uri="{FF2B5EF4-FFF2-40B4-BE49-F238E27FC236}">
                  <a16:creationId xmlns:a16="http://schemas.microsoft.com/office/drawing/2014/main" id="{AF177A87-6DD7-461A-9AF3-85DA12D62843}"/>
                </a:ext>
              </a:extLst>
            </p:cNvPr>
            <p:cNvGrpSpPr/>
            <p:nvPr userDrawn="1"/>
          </p:nvGrpSpPr>
          <p:grpSpPr>
            <a:xfrm>
              <a:off x="7807921" y="3039279"/>
              <a:ext cx="1901067" cy="1898136"/>
              <a:chOff x="5919764" y="3024888"/>
              <a:chExt cx="1880806" cy="1898136"/>
            </a:xfrm>
          </p:grpSpPr>
          <p:sp>
            <p:nvSpPr>
              <p:cNvPr id="22" name="Flowchart: Extract 21">
                <a:extLst>
                  <a:ext uri="{FF2B5EF4-FFF2-40B4-BE49-F238E27FC236}">
                    <a16:creationId xmlns:a16="http://schemas.microsoft.com/office/drawing/2014/main" id="{6DBF257D-6F8C-417B-B0DC-D3BACFA70611}"/>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3" name="Flowchart: Extract 22">
                <a:extLst>
                  <a:ext uri="{FF2B5EF4-FFF2-40B4-BE49-F238E27FC236}">
                    <a16:creationId xmlns:a16="http://schemas.microsoft.com/office/drawing/2014/main" id="{8D865451-2AE0-4612-8270-4B89D4847824}"/>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19" name="Group 18">
              <a:extLst>
                <a:ext uri="{FF2B5EF4-FFF2-40B4-BE49-F238E27FC236}">
                  <a16:creationId xmlns:a16="http://schemas.microsoft.com/office/drawing/2014/main" id="{4691E5A6-BD79-47DC-9225-59BE4F85A145}"/>
                </a:ext>
              </a:extLst>
            </p:cNvPr>
            <p:cNvGrpSpPr/>
            <p:nvPr userDrawn="1"/>
          </p:nvGrpSpPr>
          <p:grpSpPr>
            <a:xfrm rot="5400000">
              <a:off x="7807921" y="3039279"/>
              <a:ext cx="1901067" cy="1898136"/>
              <a:chOff x="5919764" y="3024888"/>
              <a:chExt cx="1880806" cy="1898136"/>
            </a:xfrm>
          </p:grpSpPr>
          <p:sp>
            <p:nvSpPr>
              <p:cNvPr id="20" name="Flowchart: Extract 19">
                <a:extLst>
                  <a:ext uri="{FF2B5EF4-FFF2-40B4-BE49-F238E27FC236}">
                    <a16:creationId xmlns:a16="http://schemas.microsoft.com/office/drawing/2014/main" id="{4871AC66-7D26-40B3-AC20-A377E056540D}"/>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1" name="Flowchart: Extract 20">
                <a:extLst>
                  <a:ext uri="{FF2B5EF4-FFF2-40B4-BE49-F238E27FC236}">
                    <a16:creationId xmlns:a16="http://schemas.microsoft.com/office/drawing/2014/main" id="{EAC7ED03-877C-441F-AC1E-D559519277A2}"/>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sp>
        <p:nvSpPr>
          <p:cNvPr id="2" name="Right Triangle 1">
            <a:extLst>
              <a:ext uri="{FF2B5EF4-FFF2-40B4-BE49-F238E27FC236}">
                <a16:creationId xmlns:a16="http://schemas.microsoft.com/office/drawing/2014/main" id="{2B8C9AC9-6F48-4864-825E-A9E8A9D2EE46}"/>
              </a:ext>
            </a:extLst>
          </p:cNvPr>
          <p:cNvSpPr/>
          <p:nvPr userDrawn="1"/>
        </p:nvSpPr>
        <p:spPr>
          <a:xfrm>
            <a:off x="7600520" y="1133599"/>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97" name="Right Triangle 96">
            <a:extLst>
              <a:ext uri="{FF2B5EF4-FFF2-40B4-BE49-F238E27FC236}">
                <a16:creationId xmlns:a16="http://schemas.microsoft.com/office/drawing/2014/main" id="{C39F0938-1991-41DF-8F3E-E6EE7D477946}"/>
              </a:ext>
            </a:extLst>
          </p:cNvPr>
          <p:cNvSpPr/>
          <p:nvPr userDrawn="1"/>
        </p:nvSpPr>
        <p:spPr>
          <a:xfrm rot="10800000">
            <a:off x="7593466" y="1129193"/>
            <a:ext cx="1532619" cy="114946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98" name="Right Triangle 97">
            <a:extLst>
              <a:ext uri="{FF2B5EF4-FFF2-40B4-BE49-F238E27FC236}">
                <a16:creationId xmlns:a16="http://schemas.microsoft.com/office/drawing/2014/main" id="{F55016C8-E904-47F8-ACBB-7FDCC8DF63AD}"/>
              </a:ext>
            </a:extLst>
          </p:cNvPr>
          <p:cNvSpPr/>
          <p:nvPr userDrawn="1"/>
        </p:nvSpPr>
        <p:spPr>
          <a:xfrm rot="10800000">
            <a:off x="9130787" y="5703252"/>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99" name="Right Triangle 98">
            <a:extLst>
              <a:ext uri="{FF2B5EF4-FFF2-40B4-BE49-F238E27FC236}">
                <a16:creationId xmlns:a16="http://schemas.microsoft.com/office/drawing/2014/main" id="{D67FB6F8-07E1-4977-A84E-82D13AE138B7}"/>
              </a:ext>
            </a:extLst>
          </p:cNvPr>
          <p:cNvSpPr/>
          <p:nvPr userDrawn="1"/>
        </p:nvSpPr>
        <p:spPr>
          <a:xfrm>
            <a:off x="9111979" y="-16749"/>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0" name="Right Triangle 99">
            <a:extLst>
              <a:ext uri="{FF2B5EF4-FFF2-40B4-BE49-F238E27FC236}">
                <a16:creationId xmlns:a16="http://schemas.microsoft.com/office/drawing/2014/main" id="{9A1A4B6A-4A31-485C-954A-19FE1A4EEAC1}"/>
              </a:ext>
            </a:extLst>
          </p:cNvPr>
          <p:cNvSpPr/>
          <p:nvPr userDrawn="1"/>
        </p:nvSpPr>
        <p:spPr>
          <a:xfrm rot="10800000">
            <a:off x="7609923" y="5703253"/>
            <a:ext cx="1532619" cy="114946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2" name="Right Triangle 101">
            <a:extLst>
              <a:ext uri="{FF2B5EF4-FFF2-40B4-BE49-F238E27FC236}">
                <a16:creationId xmlns:a16="http://schemas.microsoft.com/office/drawing/2014/main" id="{B69B2075-9404-40A5-9719-717C9BB0A7C3}"/>
              </a:ext>
            </a:extLst>
          </p:cNvPr>
          <p:cNvSpPr/>
          <p:nvPr userDrawn="1"/>
        </p:nvSpPr>
        <p:spPr>
          <a:xfrm>
            <a:off x="7609919" y="3417543"/>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5" name="Right Triangle 104">
            <a:extLst>
              <a:ext uri="{FF2B5EF4-FFF2-40B4-BE49-F238E27FC236}">
                <a16:creationId xmlns:a16="http://schemas.microsoft.com/office/drawing/2014/main" id="{DA6CF6B0-C601-4777-B09F-EA6941FA4BAD}"/>
              </a:ext>
            </a:extLst>
          </p:cNvPr>
          <p:cNvSpPr/>
          <p:nvPr userDrawn="1"/>
        </p:nvSpPr>
        <p:spPr>
          <a:xfrm rot="10800000">
            <a:off x="7600517" y="4561719"/>
            <a:ext cx="1532619" cy="114946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6" name="Right Triangle 105">
            <a:extLst>
              <a:ext uri="{FF2B5EF4-FFF2-40B4-BE49-F238E27FC236}">
                <a16:creationId xmlns:a16="http://schemas.microsoft.com/office/drawing/2014/main" id="{6FBB3A98-9ED0-41E0-8D15-E92D58C0CA04}"/>
              </a:ext>
            </a:extLst>
          </p:cNvPr>
          <p:cNvSpPr/>
          <p:nvPr userDrawn="1"/>
        </p:nvSpPr>
        <p:spPr>
          <a:xfrm rot="10800000">
            <a:off x="6067897" y="-8812"/>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7" name="Right Triangle 106">
            <a:extLst>
              <a:ext uri="{FF2B5EF4-FFF2-40B4-BE49-F238E27FC236}">
                <a16:creationId xmlns:a16="http://schemas.microsoft.com/office/drawing/2014/main" id="{8D3F0F5C-8E5B-4E68-93CF-C0E31276CA7F}"/>
              </a:ext>
            </a:extLst>
          </p:cNvPr>
          <p:cNvSpPr/>
          <p:nvPr userDrawn="1"/>
        </p:nvSpPr>
        <p:spPr>
          <a:xfrm rot="-10800000">
            <a:off x="9119027" y="-6170"/>
            <a:ext cx="1532619" cy="114946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Tree>
    <p:extLst>
      <p:ext uri="{BB962C8B-B14F-4D97-AF65-F5344CB8AC3E}">
        <p14:creationId xmlns:p14="http://schemas.microsoft.com/office/powerpoint/2010/main" val="1308050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asic slide layout">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5074A037-EC01-4A72-94F8-A597B0568C57}"/>
              </a:ext>
            </a:extLst>
          </p:cNvPr>
          <p:cNvGrpSpPr/>
          <p:nvPr userDrawn="1"/>
        </p:nvGrpSpPr>
        <p:grpSpPr>
          <a:xfrm rot="10800000">
            <a:off x="328" y="4717761"/>
            <a:ext cx="1140961" cy="855721"/>
            <a:chOff x="7807921" y="3037813"/>
            <a:chExt cx="1901067" cy="1901067"/>
          </a:xfrm>
        </p:grpSpPr>
        <p:grpSp>
          <p:nvGrpSpPr>
            <p:cNvPr id="35" name="Group 34">
              <a:extLst>
                <a:ext uri="{FF2B5EF4-FFF2-40B4-BE49-F238E27FC236}">
                  <a16:creationId xmlns:a16="http://schemas.microsoft.com/office/drawing/2014/main" id="{F777C2E9-60D5-42B1-A2E7-98655BD454F3}"/>
                </a:ext>
              </a:extLst>
            </p:cNvPr>
            <p:cNvGrpSpPr/>
            <p:nvPr userDrawn="1"/>
          </p:nvGrpSpPr>
          <p:grpSpPr>
            <a:xfrm>
              <a:off x="7807921" y="3039279"/>
              <a:ext cx="1901067" cy="1898136"/>
              <a:chOff x="5919764" y="3024888"/>
              <a:chExt cx="1880806" cy="1898136"/>
            </a:xfrm>
          </p:grpSpPr>
          <p:sp>
            <p:nvSpPr>
              <p:cNvPr id="39" name="Flowchart: Extract 38">
                <a:extLst>
                  <a:ext uri="{FF2B5EF4-FFF2-40B4-BE49-F238E27FC236}">
                    <a16:creationId xmlns:a16="http://schemas.microsoft.com/office/drawing/2014/main" id="{5FBBB0BD-018C-4338-9C51-FF5F492D7383}"/>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0" name="Flowchart: Extract 39">
                <a:extLst>
                  <a:ext uri="{FF2B5EF4-FFF2-40B4-BE49-F238E27FC236}">
                    <a16:creationId xmlns:a16="http://schemas.microsoft.com/office/drawing/2014/main" id="{1C323EC0-3DE6-4505-9B1F-9A304BD1A235}"/>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36" name="Group 35">
              <a:extLst>
                <a:ext uri="{FF2B5EF4-FFF2-40B4-BE49-F238E27FC236}">
                  <a16:creationId xmlns:a16="http://schemas.microsoft.com/office/drawing/2014/main" id="{707FCC67-1112-47DD-8E18-51B578327FC2}"/>
                </a:ext>
              </a:extLst>
            </p:cNvPr>
            <p:cNvGrpSpPr/>
            <p:nvPr userDrawn="1"/>
          </p:nvGrpSpPr>
          <p:grpSpPr>
            <a:xfrm rot="5400000">
              <a:off x="7807921" y="3039279"/>
              <a:ext cx="1901067" cy="1898136"/>
              <a:chOff x="5919764" y="3024888"/>
              <a:chExt cx="1880806" cy="1898136"/>
            </a:xfrm>
          </p:grpSpPr>
          <p:sp>
            <p:nvSpPr>
              <p:cNvPr id="37" name="Flowchart: Extract 36">
                <a:extLst>
                  <a:ext uri="{FF2B5EF4-FFF2-40B4-BE49-F238E27FC236}">
                    <a16:creationId xmlns:a16="http://schemas.microsoft.com/office/drawing/2014/main" id="{D90052AC-B2A9-4316-A7D6-31245B9E843D}"/>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8" name="Flowchart: Extract 37">
                <a:extLst>
                  <a:ext uri="{FF2B5EF4-FFF2-40B4-BE49-F238E27FC236}">
                    <a16:creationId xmlns:a16="http://schemas.microsoft.com/office/drawing/2014/main" id="{158C5FA8-CB4F-4401-84FD-7A3F510A3032}"/>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grpSp>
        <p:nvGrpSpPr>
          <p:cNvPr id="41" name="Group 40">
            <a:extLst>
              <a:ext uri="{FF2B5EF4-FFF2-40B4-BE49-F238E27FC236}">
                <a16:creationId xmlns:a16="http://schemas.microsoft.com/office/drawing/2014/main" id="{8FAB8754-F191-44AA-A0C4-EE16A4E97928}"/>
              </a:ext>
            </a:extLst>
          </p:cNvPr>
          <p:cNvGrpSpPr/>
          <p:nvPr userDrawn="1"/>
        </p:nvGrpSpPr>
        <p:grpSpPr>
          <a:xfrm rot="10800000">
            <a:off x="328" y="5572824"/>
            <a:ext cx="1140961" cy="855721"/>
            <a:chOff x="7807921" y="3037813"/>
            <a:chExt cx="1901067" cy="1901067"/>
          </a:xfrm>
        </p:grpSpPr>
        <p:grpSp>
          <p:nvGrpSpPr>
            <p:cNvPr id="42" name="Group 41">
              <a:extLst>
                <a:ext uri="{FF2B5EF4-FFF2-40B4-BE49-F238E27FC236}">
                  <a16:creationId xmlns:a16="http://schemas.microsoft.com/office/drawing/2014/main" id="{9A2C8742-9DE2-416A-A0FD-F8CB85499939}"/>
                </a:ext>
              </a:extLst>
            </p:cNvPr>
            <p:cNvGrpSpPr/>
            <p:nvPr userDrawn="1"/>
          </p:nvGrpSpPr>
          <p:grpSpPr>
            <a:xfrm>
              <a:off x="7807921" y="3039279"/>
              <a:ext cx="1901067" cy="1898136"/>
              <a:chOff x="5919764" y="3024888"/>
              <a:chExt cx="1880806" cy="1898136"/>
            </a:xfrm>
          </p:grpSpPr>
          <p:sp>
            <p:nvSpPr>
              <p:cNvPr id="46" name="Flowchart: Extract 45">
                <a:extLst>
                  <a:ext uri="{FF2B5EF4-FFF2-40B4-BE49-F238E27FC236}">
                    <a16:creationId xmlns:a16="http://schemas.microsoft.com/office/drawing/2014/main" id="{2F80CA88-B1D1-4A2A-A218-0FA873A5FEAF}"/>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7" name="Flowchart: Extract 46">
                <a:extLst>
                  <a:ext uri="{FF2B5EF4-FFF2-40B4-BE49-F238E27FC236}">
                    <a16:creationId xmlns:a16="http://schemas.microsoft.com/office/drawing/2014/main" id="{2CB6D8A8-0935-481B-9822-BDCD0B41F1BF}"/>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43" name="Group 42">
              <a:extLst>
                <a:ext uri="{FF2B5EF4-FFF2-40B4-BE49-F238E27FC236}">
                  <a16:creationId xmlns:a16="http://schemas.microsoft.com/office/drawing/2014/main" id="{4A22F26A-CB15-4AEA-9240-97498153CA4F}"/>
                </a:ext>
              </a:extLst>
            </p:cNvPr>
            <p:cNvGrpSpPr/>
            <p:nvPr userDrawn="1"/>
          </p:nvGrpSpPr>
          <p:grpSpPr>
            <a:xfrm rot="5400000">
              <a:off x="7807921" y="3039279"/>
              <a:ext cx="1901067" cy="1898136"/>
              <a:chOff x="5919764" y="3024888"/>
              <a:chExt cx="1880806" cy="1898136"/>
            </a:xfrm>
          </p:grpSpPr>
          <p:sp>
            <p:nvSpPr>
              <p:cNvPr id="44" name="Flowchart: Extract 43">
                <a:extLst>
                  <a:ext uri="{FF2B5EF4-FFF2-40B4-BE49-F238E27FC236}">
                    <a16:creationId xmlns:a16="http://schemas.microsoft.com/office/drawing/2014/main" id="{21C74269-D77A-409E-B699-9F2233CFE5AD}"/>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5" name="Flowchart: Extract 44">
                <a:extLst>
                  <a:ext uri="{FF2B5EF4-FFF2-40B4-BE49-F238E27FC236}">
                    <a16:creationId xmlns:a16="http://schemas.microsoft.com/office/drawing/2014/main" id="{6E12DAE8-70E9-4B3C-8D3C-5EF654799E9E}"/>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grpSp>
        <p:nvGrpSpPr>
          <p:cNvPr id="48" name="Group 47">
            <a:extLst>
              <a:ext uri="{FF2B5EF4-FFF2-40B4-BE49-F238E27FC236}">
                <a16:creationId xmlns:a16="http://schemas.microsoft.com/office/drawing/2014/main" id="{1FD9867B-12A2-4114-BCA0-3ECFE43C3DF3}"/>
              </a:ext>
            </a:extLst>
          </p:cNvPr>
          <p:cNvGrpSpPr/>
          <p:nvPr userDrawn="1"/>
        </p:nvGrpSpPr>
        <p:grpSpPr>
          <a:xfrm rot="10800000">
            <a:off x="-566635" y="5144965"/>
            <a:ext cx="1140961" cy="855721"/>
            <a:chOff x="7807921" y="3037813"/>
            <a:chExt cx="1901067" cy="1901067"/>
          </a:xfrm>
        </p:grpSpPr>
        <p:grpSp>
          <p:nvGrpSpPr>
            <p:cNvPr id="49" name="Group 48">
              <a:extLst>
                <a:ext uri="{FF2B5EF4-FFF2-40B4-BE49-F238E27FC236}">
                  <a16:creationId xmlns:a16="http://schemas.microsoft.com/office/drawing/2014/main" id="{B552E90C-3521-4E02-9044-6C127666DC87}"/>
                </a:ext>
              </a:extLst>
            </p:cNvPr>
            <p:cNvGrpSpPr/>
            <p:nvPr userDrawn="1"/>
          </p:nvGrpSpPr>
          <p:grpSpPr>
            <a:xfrm>
              <a:off x="7807921" y="3039279"/>
              <a:ext cx="1901067" cy="1898136"/>
              <a:chOff x="5919764" y="3024888"/>
              <a:chExt cx="1880806" cy="1898136"/>
            </a:xfrm>
          </p:grpSpPr>
          <p:sp>
            <p:nvSpPr>
              <p:cNvPr id="53" name="Flowchart: Extract 52">
                <a:extLst>
                  <a:ext uri="{FF2B5EF4-FFF2-40B4-BE49-F238E27FC236}">
                    <a16:creationId xmlns:a16="http://schemas.microsoft.com/office/drawing/2014/main" id="{519908F4-C32B-4405-A98D-793E38A8EABA}"/>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4" name="Flowchart: Extract 53">
                <a:extLst>
                  <a:ext uri="{FF2B5EF4-FFF2-40B4-BE49-F238E27FC236}">
                    <a16:creationId xmlns:a16="http://schemas.microsoft.com/office/drawing/2014/main" id="{B27A841F-9D5F-4CD1-B6DF-45CE7207DBF3}"/>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50" name="Group 49">
              <a:extLst>
                <a:ext uri="{FF2B5EF4-FFF2-40B4-BE49-F238E27FC236}">
                  <a16:creationId xmlns:a16="http://schemas.microsoft.com/office/drawing/2014/main" id="{0E3E9BD1-318C-4D9B-90D7-1982183E8A88}"/>
                </a:ext>
              </a:extLst>
            </p:cNvPr>
            <p:cNvGrpSpPr/>
            <p:nvPr userDrawn="1"/>
          </p:nvGrpSpPr>
          <p:grpSpPr>
            <a:xfrm rot="5400000">
              <a:off x="7807921" y="3039279"/>
              <a:ext cx="1901067" cy="1898136"/>
              <a:chOff x="5919764" y="3024888"/>
              <a:chExt cx="1880806" cy="1898136"/>
            </a:xfrm>
          </p:grpSpPr>
          <p:sp>
            <p:nvSpPr>
              <p:cNvPr id="51" name="Flowchart: Extract 50">
                <a:extLst>
                  <a:ext uri="{FF2B5EF4-FFF2-40B4-BE49-F238E27FC236}">
                    <a16:creationId xmlns:a16="http://schemas.microsoft.com/office/drawing/2014/main" id="{24373779-B667-4179-BB7B-AD45D2DB5050}"/>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2" name="Flowchart: Extract 51">
                <a:extLst>
                  <a:ext uri="{FF2B5EF4-FFF2-40B4-BE49-F238E27FC236}">
                    <a16:creationId xmlns:a16="http://schemas.microsoft.com/office/drawing/2014/main" id="{A9C48107-3BC3-4106-9D8C-49E44EF625AE}"/>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grpSp>
      </p:grpSp>
      <p:grpSp>
        <p:nvGrpSpPr>
          <p:cNvPr id="55" name="Group 54">
            <a:extLst>
              <a:ext uri="{FF2B5EF4-FFF2-40B4-BE49-F238E27FC236}">
                <a16:creationId xmlns:a16="http://schemas.microsoft.com/office/drawing/2014/main" id="{EB4DBF0B-31BA-4838-878B-577A09C38968}"/>
              </a:ext>
            </a:extLst>
          </p:cNvPr>
          <p:cNvGrpSpPr/>
          <p:nvPr userDrawn="1"/>
        </p:nvGrpSpPr>
        <p:grpSpPr>
          <a:xfrm rot="10800000">
            <a:off x="-568395" y="5999366"/>
            <a:ext cx="1140961" cy="855721"/>
            <a:chOff x="7807921" y="3037813"/>
            <a:chExt cx="1901067" cy="1901067"/>
          </a:xfrm>
        </p:grpSpPr>
        <p:grpSp>
          <p:nvGrpSpPr>
            <p:cNvPr id="56" name="Group 55">
              <a:extLst>
                <a:ext uri="{FF2B5EF4-FFF2-40B4-BE49-F238E27FC236}">
                  <a16:creationId xmlns:a16="http://schemas.microsoft.com/office/drawing/2014/main" id="{C3F4A5A4-ADBD-4947-A001-666F6787A552}"/>
                </a:ext>
              </a:extLst>
            </p:cNvPr>
            <p:cNvGrpSpPr/>
            <p:nvPr userDrawn="1"/>
          </p:nvGrpSpPr>
          <p:grpSpPr>
            <a:xfrm>
              <a:off x="7807921" y="3039279"/>
              <a:ext cx="1901067" cy="1898136"/>
              <a:chOff x="5919764" y="3024888"/>
              <a:chExt cx="1880806" cy="1898136"/>
            </a:xfrm>
          </p:grpSpPr>
          <p:sp>
            <p:nvSpPr>
              <p:cNvPr id="60" name="Flowchart: Extract 59">
                <a:extLst>
                  <a:ext uri="{FF2B5EF4-FFF2-40B4-BE49-F238E27FC236}">
                    <a16:creationId xmlns:a16="http://schemas.microsoft.com/office/drawing/2014/main" id="{E11F94D1-38E3-41C7-8723-F1D2DACFE345}"/>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61" name="Flowchart: Extract 60">
                <a:extLst>
                  <a:ext uri="{FF2B5EF4-FFF2-40B4-BE49-F238E27FC236}">
                    <a16:creationId xmlns:a16="http://schemas.microsoft.com/office/drawing/2014/main" id="{CFAD98C5-0C1C-4261-94DB-9DF4AF937B3A}"/>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57" name="Group 56">
              <a:extLst>
                <a:ext uri="{FF2B5EF4-FFF2-40B4-BE49-F238E27FC236}">
                  <a16:creationId xmlns:a16="http://schemas.microsoft.com/office/drawing/2014/main" id="{4D3B210C-C9AE-4D91-BC29-111ABBB4906B}"/>
                </a:ext>
              </a:extLst>
            </p:cNvPr>
            <p:cNvGrpSpPr/>
            <p:nvPr userDrawn="1"/>
          </p:nvGrpSpPr>
          <p:grpSpPr>
            <a:xfrm rot="5400000">
              <a:off x="7807921" y="3039279"/>
              <a:ext cx="1901067" cy="1898136"/>
              <a:chOff x="5919764" y="3024888"/>
              <a:chExt cx="1880806" cy="1898136"/>
            </a:xfrm>
          </p:grpSpPr>
          <p:sp>
            <p:nvSpPr>
              <p:cNvPr id="58" name="Flowchart: Extract 57">
                <a:extLst>
                  <a:ext uri="{FF2B5EF4-FFF2-40B4-BE49-F238E27FC236}">
                    <a16:creationId xmlns:a16="http://schemas.microsoft.com/office/drawing/2014/main" id="{875B1EA1-35D8-4937-A167-4C67E5D25972}"/>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9" name="Flowchart: Extract 58">
                <a:extLst>
                  <a:ext uri="{FF2B5EF4-FFF2-40B4-BE49-F238E27FC236}">
                    <a16:creationId xmlns:a16="http://schemas.microsoft.com/office/drawing/2014/main" id="{2E2F5082-478E-4BA3-AB05-6DE0C2314673}"/>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grpSp>
        <p:nvGrpSpPr>
          <p:cNvPr id="62" name="Group 61">
            <a:extLst>
              <a:ext uri="{FF2B5EF4-FFF2-40B4-BE49-F238E27FC236}">
                <a16:creationId xmlns:a16="http://schemas.microsoft.com/office/drawing/2014/main" id="{EBDB73ED-1F85-4519-B674-4F4F1CC42942}"/>
              </a:ext>
            </a:extLst>
          </p:cNvPr>
          <p:cNvGrpSpPr/>
          <p:nvPr userDrawn="1"/>
        </p:nvGrpSpPr>
        <p:grpSpPr>
          <a:xfrm rot="10800000">
            <a:off x="-567515" y="4290560"/>
            <a:ext cx="1140961" cy="855721"/>
            <a:chOff x="7807921" y="3037813"/>
            <a:chExt cx="1901067" cy="1901067"/>
          </a:xfrm>
        </p:grpSpPr>
        <p:grpSp>
          <p:nvGrpSpPr>
            <p:cNvPr id="63" name="Group 62">
              <a:extLst>
                <a:ext uri="{FF2B5EF4-FFF2-40B4-BE49-F238E27FC236}">
                  <a16:creationId xmlns:a16="http://schemas.microsoft.com/office/drawing/2014/main" id="{96344B95-6702-4467-9E1A-AB343054CDB2}"/>
                </a:ext>
              </a:extLst>
            </p:cNvPr>
            <p:cNvGrpSpPr/>
            <p:nvPr userDrawn="1"/>
          </p:nvGrpSpPr>
          <p:grpSpPr>
            <a:xfrm>
              <a:off x="7807921" y="3039279"/>
              <a:ext cx="1901067" cy="1898136"/>
              <a:chOff x="5919764" y="3024888"/>
              <a:chExt cx="1880806" cy="1898136"/>
            </a:xfrm>
          </p:grpSpPr>
          <p:sp>
            <p:nvSpPr>
              <p:cNvPr id="67" name="Flowchart: Extract 66">
                <a:extLst>
                  <a:ext uri="{FF2B5EF4-FFF2-40B4-BE49-F238E27FC236}">
                    <a16:creationId xmlns:a16="http://schemas.microsoft.com/office/drawing/2014/main" id="{1F9CFEB5-AE51-4A09-BD17-351EBBEEED55}"/>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68" name="Flowchart: Extract 67">
                <a:extLst>
                  <a:ext uri="{FF2B5EF4-FFF2-40B4-BE49-F238E27FC236}">
                    <a16:creationId xmlns:a16="http://schemas.microsoft.com/office/drawing/2014/main" id="{979796B6-4C5F-4E44-B371-EA5501E1892E}"/>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64" name="Group 63">
              <a:extLst>
                <a:ext uri="{FF2B5EF4-FFF2-40B4-BE49-F238E27FC236}">
                  <a16:creationId xmlns:a16="http://schemas.microsoft.com/office/drawing/2014/main" id="{0D1892AD-2D95-4125-A71C-52CF20B9B8E5}"/>
                </a:ext>
              </a:extLst>
            </p:cNvPr>
            <p:cNvGrpSpPr/>
            <p:nvPr userDrawn="1"/>
          </p:nvGrpSpPr>
          <p:grpSpPr>
            <a:xfrm rot="5400000">
              <a:off x="7807921" y="3039279"/>
              <a:ext cx="1901067" cy="1898136"/>
              <a:chOff x="5919764" y="3024888"/>
              <a:chExt cx="1880806" cy="1898136"/>
            </a:xfrm>
          </p:grpSpPr>
          <p:sp>
            <p:nvSpPr>
              <p:cNvPr id="65" name="Flowchart: Extract 64">
                <a:extLst>
                  <a:ext uri="{FF2B5EF4-FFF2-40B4-BE49-F238E27FC236}">
                    <a16:creationId xmlns:a16="http://schemas.microsoft.com/office/drawing/2014/main" id="{11CC7800-A884-40E8-8A7F-54BBD8604F7F}"/>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66" name="Flowchart: Extract 65">
                <a:extLst>
                  <a:ext uri="{FF2B5EF4-FFF2-40B4-BE49-F238E27FC236}">
                    <a16:creationId xmlns:a16="http://schemas.microsoft.com/office/drawing/2014/main" id="{8BFEB80E-4046-4404-8248-6D319B89F735}"/>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sp>
        <p:nvSpPr>
          <p:cNvPr id="69" name="Right Triangle 68">
            <a:extLst>
              <a:ext uri="{FF2B5EF4-FFF2-40B4-BE49-F238E27FC236}">
                <a16:creationId xmlns:a16="http://schemas.microsoft.com/office/drawing/2014/main" id="{008217B1-031C-45B5-A132-AEECC219F1C5}"/>
              </a:ext>
            </a:extLst>
          </p:cNvPr>
          <p:cNvSpPr/>
          <p:nvPr userDrawn="1"/>
        </p:nvSpPr>
        <p:spPr>
          <a:xfrm rot="10800000">
            <a:off x="1143924" y="6001340"/>
            <a:ext cx="573117" cy="429838"/>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70" name="Right Triangle 69">
            <a:extLst>
              <a:ext uri="{FF2B5EF4-FFF2-40B4-BE49-F238E27FC236}">
                <a16:creationId xmlns:a16="http://schemas.microsoft.com/office/drawing/2014/main" id="{84CCACE7-6634-4CC6-B2E3-E2AC09A78260}"/>
              </a:ext>
            </a:extLst>
          </p:cNvPr>
          <p:cNvSpPr/>
          <p:nvPr userDrawn="1"/>
        </p:nvSpPr>
        <p:spPr>
          <a:xfrm>
            <a:off x="1146563" y="6002987"/>
            <a:ext cx="573117" cy="429838"/>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71" name="Right Triangle 70">
            <a:extLst>
              <a:ext uri="{FF2B5EF4-FFF2-40B4-BE49-F238E27FC236}">
                <a16:creationId xmlns:a16="http://schemas.microsoft.com/office/drawing/2014/main" id="{F1019949-1A84-4E35-98FF-D4A7B2E52282}"/>
              </a:ext>
            </a:extLst>
          </p:cNvPr>
          <p:cNvSpPr/>
          <p:nvPr userDrawn="1"/>
        </p:nvSpPr>
        <p:spPr>
          <a:xfrm>
            <a:off x="571687" y="4292532"/>
            <a:ext cx="573117" cy="429838"/>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72" name="Right Triangle 71">
            <a:extLst>
              <a:ext uri="{FF2B5EF4-FFF2-40B4-BE49-F238E27FC236}">
                <a16:creationId xmlns:a16="http://schemas.microsoft.com/office/drawing/2014/main" id="{6ED88973-5A75-4C7B-93EB-BA5D044DE267}"/>
              </a:ext>
            </a:extLst>
          </p:cNvPr>
          <p:cNvSpPr/>
          <p:nvPr userDrawn="1"/>
        </p:nvSpPr>
        <p:spPr>
          <a:xfrm rot="10800000">
            <a:off x="578720" y="6431509"/>
            <a:ext cx="573117" cy="429838"/>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74" name="Right Triangle 73">
            <a:extLst>
              <a:ext uri="{FF2B5EF4-FFF2-40B4-BE49-F238E27FC236}">
                <a16:creationId xmlns:a16="http://schemas.microsoft.com/office/drawing/2014/main" id="{2799ACE6-D0D6-4B76-93D4-96E01D099C84}"/>
              </a:ext>
            </a:extLst>
          </p:cNvPr>
          <p:cNvSpPr/>
          <p:nvPr userDrawn="1"/>
        </p:nvSpPr>
        <p:spPr>
          <a:xfrm rot="10800000">
            <a:off x="1140411" y="5147266"/>
            <a:ext cx="573117" cy="429838"/>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76" name="Right Triangle 75">
            <a:extLst>
              <a:ext uri="{FF2B5EF4-FFF2-40B4-BE49-F238E27FC236}">
                <a16:creationId xmlns:a16="http://schemas.microsoft.com/office/drawing/2014/main" id="{D3CE90A5-94AB-435E-B222-18BAEF98D94D}"/>
              </a:ext>
            </a:extLst>
          </p:cNvPr>
          <p:cNvSpPr/>
          <p:nvPr userDrawn="1"/>
        </p:nvSpPr>
        <p:spPr>
          <a:xfrm>
            <a:off x="1717044" y="6428541"/>
            <a:ext cx="573117" cy="429838"/>
          </a:xfrm>
          <a:prstGeom prst="rtTriangle">
            <a:avLst/>
          </a:prstGeom>
          <a:solidFill>
            <a:srgbClr val="E9F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3" name="Picture Placeholder 9">
            <a:extLst>
              <a:ext uri="{FF2B5EF4-FFF2-40B4-BE49-F238E27FC236}">
                <a16:creationId xmlns:a16="http://schemas.microsoft.com/office/drawing/2014/main" id="{ECA209BB-6D10-439B-88A4-4E5E37408ACA}"/>
              </a:ext>
            </a:extLst>
          </p:cNvPr>
          <p:cNvSpPr>
            <a:spLocks noGrp="1"/>
          </p:cNvSpPr>
          <p:nvPr userDrawn="1">
            <p:ph type="pic" sz="quarter" idx="19" hasCustomPrompt="1"/>
          </p:nvPr>
        </p:nvSpPr>
        <p:spPr>
          <a:xfrm>
            <a:off x="9322627" y="-1854317"/>
            <a:ext cx="3623688" cy="4620998"/>
          </a:xfrm>
          <a:custGeom>
            <a:avLst/>
            <a:gdLst>
              <a:gd name="connsiteX0" fmla="*/ 0 w 4976813"/>
              <a:gd name="connsiteY0" fmla="*/ 2122488 h 4244975"/>
              <a:gd name="connsiteX1" fmla="*/ 2488407 w 4976813"/>
              <a:gd name="connsiteY1" fmla="*/ 0 h 4244975"/>
              <a:gd name="connsiteX2" fmla="*/ 4976813 w 4976813"/>
              <a:gd name="connsiteY2" fmla="*/ 2122488 h 4244975"/>
              <a:gd name="connsiteX3" fmla="*/ 2488407 w 4976813"/>
              <a:gd name="connsiteY3" fmla="*/ 4244975 h 4244975"/>
              <a:gd name="connsiteX4" fmla="*/ 0 w 4976813"/>
              <a:gd name="connsiteY4" fmla="*/ 2122488 h 4244975"/>
              <a:gd name="connsiteX0" fmla="*/ 0 w 2497301"/>
              <a:gd name="connsiteY0" fmla="*/ 2122488 h 4244975"/>
              <a:gd name="connsiteX1" fmla="*/ 2488407 w 2497301"/>
              <a:gd name="connsiteY1" fmla="*/ 0 h 4244975"/>
              <a:gd name="connsiteX2" fmla="*/ 2497301 w 2497301"/>
              <a:gd name="connsiteY2" fmla="*/ 2084211 h 4244975"/>
              <a:gd name="connsiteX3" fmla="*/ 2488407 w 2497301"/>
              <a:gd name="connsiteY3" fmla="*/ 4244975 h 4244975"/>
              <a:gd name="connsiteX4" fmla="*/ 0 w 2497301"/>
              <a:gd name="connsiteY4" fmla="*/ 2122488 h 4244975"/>
              <a:gd name="connsiteX0" fmla="*/ 0 w 2489310"/>
              <a:gd name="connsiteY0" fmla="*/ 2122488 h 4244975"/>
              <a:gd name="connsiteX1" fmla="*/ 2488407 w 2489310"/>
              <a:gd name="connsiteY1" fmla="*/ 0 h 4244975"/>
              <a:gd name="connsiteX2" fmla="*/ 2488795 w 2489310"/>
              <a:gd name="connsiteY2" fmla="*/ 2084211 h 4244975"/>
              <a:gd name="connsiteX3" fmla="*/ 2488407 w 2489310"/>
              <a:gd name="connsiteY3" fmla="*/ 4244975 h 4244975"/>
              <a:gd name="connsiteX4" fmla="*/ 0 w 2489310"/>
              <a:gd name="connsiteY4" fmla="*/ 2122488 h 4244975"/>
              <a:gd name="connsiteX0" fmla="*/ 0 w 2501554"/>
              <a:gd name="connsiteY0" fmla="*/ 2122488 h 4244975"/>
              <a:gd name="connsiteX1" fmla="*/ 2488407 w 2501554"/>
              <a:gd name="connsiteY1" fmla="*/ 0 h 4244975"/>
              <a:gd name="connsiteX2" fmla="*/ 2501554 w 2501554"/>
              <a:gd name="connsiteY2" fmla="*/ 2062946 h 4244975"/>
              <a:gd name="connsiteX3" fmla="*/ 2488407 w 2501554"/>
              <a:gd name="connsiteY3" fmla="*/ 4244975 h 4244975"/>
              <a:gd name="connsiteX4" fmla="*/ 0 w 2501554"/>
              <a:gd name="connsiteY4" fmla="*/ 2122488 h 424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554" h="4244975">
                <a:moveTo>
                  <a:pt x="0" y="2122488"/>
                </a:moveTo>
                <a:lnTo>
                  <a:pt x="2488407" y="0"/>
                </a:lnTo>
                <a:cubicBezTo>
                  <a:pt x="2491372" y="694737"/>
                  <a:pt x="2498589" y="1368209"/>
                  <a:pt x="2501554" y="2062946"/>
                </a:cubicBezTo>
                <a:cubicBezTo>
                  <a:pt x="2498589" y="2783201"/>
                  <a:pt x="2491372" y="3524720"/>
                  <a:pt x="2488407" y="4244975"/>
                </a:cubicBezTo>
                <a:lnTo>
                  <a:pt x="0" y="2122488"/>
                </a:lnTo>
                <a:close/>
              </a:path>
            </a:pathLst>
          </a:custGeom>
          <a:solidFill>
            <a:schemeClr val="accent2">
              <a:lumMod val="20000"/>
              <a:lumOff val="80000"/>
            </a:schemeClr>
          </a:solidFill>
        </p:spPr>
        <p:txBody>
          <a:bodyPr anchor="ctr"/>
          <a:lstStyle>
            <a:lvl1pPr marL="0" indent="0" algn="ctr">
              <a:buNone/>
              <a:defRPr sz="1200"/>
            </a:lvl1pPr>
          </a:lstStyle>
          <a:p>
            <a:r>
              <a:rPr lang="en-CA" dirty="0"/>
              <a:t>Insert your image here</a:t>
            </a:r>
          </a:p>
        </p:txBody>
      </p:sp>
      <p:sp>
        <p:nvSpPr>
          <p:cNvPr id="78" name="Right Triangle 77">
            <a:extLst>
              <a:ext uri="{FF2B5EF4-FFF2-40B4-BE49-F238E27FC236}">
                <a16:creationId xmlns:a16="http://schemas.microsoft.com/office/drawing/2014/main" id="{ECC5C034-FC0A-42B5-87DB-494F5B15AC21}"/>
              </a:ext>
            </a:extLst>
          </p:cNvPr>
          <p:cNvSpPr/>
          <p:nvPr userDrawn="1"/>
        </p:nvSpPr>
        <p:spPr>
          <a:xfrm rot="10800000">
            <a:off x="565531" y="5573149"/>
            <a:ext cx="573117" cy="429838"/>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79" name="Right Triangle 78">
            <a:extLst>
              <a:ext uri="{FF2B5EF4-FFF2-40B4-BE49-F238E27FC236}">
                <a16:creationId xmlns:a16="http://schemas.microsoft.com/office/drawing/2014/main" id="{69E85BC7-2CFA-42BB-ABFC-B6F0DAEF09C3}"/>
              </a:ext>
            </a:extLst>
          </p:cNvPr>
          <p:cNvSpPr/>
          <p:nvPr userDrawn="1"/>
        </p:nvSpPr>
        <p:spPr>
          <a:xfrm>
            <a:off x="1700333" y="5569523"/>
            <a:ext cx="573117" cy="429838"/>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0" name="Right Triangle 79">
            <a:extLst>
              <a:ext uri="{FF2B5EF4-FFF2-40B4-BE49-F238E27FC236}">
                <a16:creationId xmlns:a16="http://schemas.microsoft.com/office/drawing/2014/main" id="{E78F0B67-A666-4D5B-803B-616AFCD51209}"/>
              </a:ext>
            </a:extLst>
          </p:cNvPr>
          <p:cNvSpPr/>
          <p:nvPr userDrawn="1"/>
        </p:nvSpPr>
        <p:spPr>
          <a:xfrm>
            <a:off x="1144014" y="5144298"/>
            <a:ext cx="573117" cy="429838"/>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1" name="Right Triangle 80">
            <a:extLst>
              <a:ext uri="{FF2B5EF4-FFF2-40B4-BE49-F238E27FC236}">
                <a16:creationId xmlns:a16="http://schemas.microsoft.com/office/drawing/2014/main" id="{14F4237A-E9E9-4432-AC2F-87EADBF30647}"/>
              </a:ext>
            </a:extLst>
          </p:cNvPr>
          <p:cNvSpPr/>
          <p:nvPr userDrawn="1"/>
        </p:nvSpPr>
        <p:spPr>
          <a:xfrm rot="-5400000">
            <a:off x="1771973" y="5928953"/>
            <a:ext cx="429838" cy="573117"/>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2" name="Right Triangle 81">
            <a:extLst>
              <a:ext uri="{FF2B5EF4-FFF2-40B4-BE49-F238E27FC236}">
                <a16:creationId xmlns:a16="http://schemas.microsoft.com/office/drawing/2014/main" id="{D9C7B0D9-D2A4-4DDD-9213-C9C12A6F08C7}"/>
              </a:ext>
            </a:extLst>
          </p:cNvPr>
          <p:cNvSpPr/>
          <p:nvPr userDrawn="1"/>
        </p:nvSpPr>
        <p:spPr>
          <a:xfrm rot="10800000">
            <a:off x="2256744" y="6424970"/>
            <a:ext cx="573117" cy="429838"/>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4" name="Right Triangle 83">
            <a:extLst>
              <a:ext uri="{FF2B5EF4-FFF2-40B4-BE49-F238E27FC236}">
                <a16:creationId xmlns:a16="http://schemas.microsoft.com/office/drawing/2014/main" id="{E6B79C61-C7BA-48AB-A7F9-707F695396D7}"/>
              </a:ext>
            </a:extLst>
          </p:cNvPr>
          <p:cNvSpPr/>
          <p:nvPr userDrawn="1"/>
        </p:nvSpPr>
        <p:spPr>
          <a:xfrm rot="-5400000">
            <a:off x="2333664" y="5499699"/>
            <a:ext cx="429838" cy="573117"/>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5" name="Right Triangle 84">
            <a:extLst>
              <a:ext uri="{FF2B5EF4-FFF2-40B4-BE49-F238E27FC236}">
                <a16:creationId xmlns:a16="http://schemas.microsoft.com/office/drawing/2014/main" id="{73B33180-D277-460A-A610-40860F99B019}"/>
              </a:ext>
            </a:extLst>
          </p:cNvPr>
          <p:cNvSpPr/>
          <p:nvPr userDrawn="1"/>
        </p:nvSpPr>
        <p:spPr>
          <a:xfrm>
            <a:off x="2837781" y="6000590"/>
            <a:ext cx="573117" cy="429838"/>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6" name="Right Triangle 85">
            <a:extLst>
              <a:ext uri="{FF2B5EF4-FFF2-40B4-BE49-F238E27FC236}">
                <a16:creationId xmlns:a16="http://schemas.microsoft.com/office/drawing/2014/main" id="{C247041C-B13D-4085-BCE3-CA7BA7BD308B}"/>
              </a:ext>
            </a:extLst>
          </p:cNvPr>
          <p:cNvSpPr/>
          <p:nvPr userDrawn="1"/>
        </p:nvSpPr>
        <p:spPr>
          <a:xfrm>
            <a:off x="1712650" y="4722041"/>
            <a:ext cx="573117" cy="429838"/>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8" name="Right Triangle 87">
            <a:extLst>
              <a:ext uri="{FF2B5EF4-FFF2-40B4-BE49-F238E27FC236}">
                <a16:creationId xmlns:a16="http://schemas.microsoft.com/office/drawing/2014/main" id="{6CEC8D53-332D-4C42-ABE2-E33714DB1831}"/>
              </a:ext>
            </a:extLst>
          </p:cNvPr>
          <p:cNvSpPr/>
          <p:nvPr userDrawn="1"/>
        </p:nvSpPr>
        <p:spPr>
          <a:xfrm rot="5400000">
            <a:off x="2343333" y="5926346"/>
            <a:ext cx="429838" cy="573117"/>
          </a:xfrm>
          <a:prstGeom prst="rtTriangle">
            <a:avLst/>
          </a:prstGeom>
          <a:solidFill>
            <a:srgbClr val="D1E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9" name="Right Triangle 88">
            <a:extLst>
              <a:ext uri="{FF2B5EF4-FFF2-40B4-BE49-F238E27FC236}">
                <a16:creationId xmlns:a16="http://schemas.microsoft.com/office/drawing/2014/main" id="{F3882AA6-99B8-451F-B8E3-58EF54AD7FA1}"/>
              </a:ext>
            </a:extLst>
          </p:cNvPr>
          <p:cNvSpPr/>
          <p:nvPr userDrawn="1"/>
        </p:nvSpPr>
        <p:spPr>
          <a:xfrm rot="5400000">
            <a:off x="1211166" y="5499532"/>
            <a:ext cx="429838" cy="573117"/>
          </a:xfrm>
          <a:prstGeom prst="rtTriangle">
            <a:avLst/>
          </a:prstGeom>
          <a:solidFill>
            <a:srgbClr val="D1E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90" name="Right Triangle 89">
            <a:extLst>
              <a:ext uri="{FF2B5EF4-FFF2-40B4-BE49-F238E27FC236}">
                <a16:creationId xmlns:a16="http://schemas.microsoft.com/office/drawing/2014/main" id="{16F0576F-539C-4D88-99F6-3532BB910F34}"/>
              </a:ext>
            </a:extLst>
          </p:cNvPr>
          <p:cNvSpPr/>
          <p:nvPr userDrawn="1"/>
        </p:nvSpPr>
        <p:spPr>
          <a:xfrm rot="5400000">
            <a:off x="1219958" y="4650404"/>
            <a:ext cx="429838" cy="573117"/>
          </a:xfrm>
          <a:prstGeom prst="rtTriangle">
            <a:avLst/>
          </a:prstGeom>
          <a:solidFill>
            <a:srgbClr val="D1E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Content Placeholder 11">
            <a:extLst>
              <a:ext uri="{FF2B5EF4-FFF2-40B4-BE49-F238E27FC236}">
                <a16:creationId xmlns:a16="http://schemas.microsoft.com/office/drawing/2014/main" id="{A86AAA58-2568-4E79-958B-BAC5A34F946C}"/>
              </a:ext>
            </a:extLst>
          </p:cNvPr>
          <p:cNvSpPr>
            <a:spLocks noGrp="1"/>
          </p:cNvSpPr>
          <p:nvPr userDrawn="1">
            <p:ph sz="quarter" idx="18"/>
          </p:nvPr>
        </p:nvSpPr>
        <p:spPr>
          <a:xfrm>
            <a:off x="838200" y="1219057"/>
            <a:ext cx="10515600" cy="4708776"/>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 </a:t>
            </a:r>
            <a:endParaRPr lang="en-CA" dirty="0"/>
          </a:p>
        </p:txBody>
      </p:sp>
      <p:sp>
        <p:nvSpPr>
          <p:cNvPr id="5" name="Title 4">
            <a:extLst>
              <a:ext uri="{FF2B5EF4-FFF2-40B4-BE49-F238E27FC236}">
                <a16:creationId xmlns:a16="http://schemas.microsoft.com/office/drawing/2014/main" id="{943DD9EC-0177-4FF3-8B6B-C23EE04834DF}"/>
              </a:ext>
            </a:extLst>
          </p:cNvPr>
          <p:cNvSpPr>
            <a:spLocks noGrp="1"/>
          </p:cNvSpPr>
          <p:nvPr userDrawn="1">
            <p:ph type="title"/>
          </p:nvPr>
        </p:nvSpPr>
        <p:spPr>
          <a:xfrm>
            <a:off x="838200" y="323068"/>
            <a:ext cx="10515600" cy="665872"/>
          </a:xfrm>
          <a:prstGeom prst="rect">
            <a:avLst/>
          </a:prstGeom>
        </p:spPr>
        <p:txBody>
          <a:bodyPr/>
          <a:lstStyle>
            <a:lvl1pPr>
              <a:defRPr sz="3999" b="1">
                <a:solidFill>
                  <a:schemeClr val="accent1">
                    <a:lumMod val="50000"/>
                  </a:schemeClr>
                </a:solidFill>
                <a:latin typeface="+mj-lt"/>
              </a:defRPr>
            </a:lvl1pPr>
          </a:lstStyle>
          <a:p>
            <a:r>
              <a:rPr lang="en-US" dirty="0"/>
              <a:t>Click to edit Master title style</a:t>
            </a:r>
            <a:endParaRPr lang="en-CA" dirty="0"/>
          </a:p>
        </p:txBody>
      </p:sp>
      <p:pic>
        <p:nvPicPr>
          <p:cNvPr id="73" name="Picture 72">
            <a:extLst>
              <a:ext uri="{FF2B5EF4-FFF2-40B4-BE49-F238E27FC236}">
                <a16:creationId xmlns:a16="http://schemas.microsoft.com/office/drawing/2014/main" id="{8C1F65BA-B718-48BE-B29A-67A044283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3524" y="6003278"/>
            <a:ext cx="4449303" cy="540394"/>
          </a:xfrm>
          <a:prstGeom prst="rect">
            <a:avLst/>
          </a:prstGeom>
        </p:spPr>
      </p:pic>
    </p:spTree>
    <p:extLst>
      <p:ext uri="{BB962C8B-B14F-4D97-AF65-F5344CB8AC3E}">
        <p14:creationId xmlns:p14="http://schemas.microsoft.com/office/powerpoint/2010/main" val="7835440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ver slide layout 2">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CC68218-666B-46A6-8F60-5161EE6B00D0}"/>
              </a:ext>
            </a:extLst>
          </p:cNvPr>
          <p:cNvSpPr>
            <a:spLocks noGrp="1"/>
          </p:cNvSpPr>
          <p:nvPr>
            <p:ph type="title"/>
          </p:nvPr>
        </p:nvSpPr>
        <p:spPr>
          <a:xfrm>
            <a:off x="711080" y="1304431"/>
            <a:ext cx="6367213" cy="2942545"/>
          </a:xfrm>
          <a:prstGeom prst="rect">
            <a:avLst/>
          </a:prstGeom>
          <a:noFill/>
        </p:spPr>
        <p:txBody>
          <a:bodyPr anchor="ctr"/>
          <a:lstStyle>
            <a:lvl1pPr>
              <a:defRPr b="1">
                <a:solidFill>
                  <a:schemeClr val="accent1"/>
                </a:solidFill>
              </a:defRPr>
            </a:lvl1pPr>
          </a:lstStyle>
          <a:p>
            <a:r>
              <a:rPr lang="en-US" dirty="0"/>
              <a:t>Click to edit Master title style</a:t>
            </a:r>
            <a:endParaRPr lang="en-CA" dirty="0"/>
          </a:p>
        </p:txBody>
      </p:sp>
      <p:sp>
        <p:nvSpPr>
          <p:cNvPr id="11" name="Content Placeholder 10">
            <a:extLst>
              <a:ext uri="{FF2B5EF4-FFF2-40B4-BE49-F238E27FC236}">
                <a16:creationId xmlns:a16="http://schemas.microsoft.com/office/drawing/2014/main" id="{DE3FB8D9-5379-4744-BBC9-C46D7F3F93DF}"/>
              </a:ext>
            </a:extLst>
          </p:cNvPr>
          <p:cNvSpPr>
            <a:spLocks noGrp="1"/>
          </p:cNvSpPr>
          <p:nvPr>
            <p:ph sz="quarter" idx="12"/>
          </p:nvPr>
        </p:nvSpPr>
        <p:spPr>
          <a:xfrm>
            <a:off x="711081" y="4364038"/>
            <a:ext cx="5338233" cy="21780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grpSp>
        <p:nvGrpSpPr>
          <p:cNvPr id="10" name="Group 9">
            <a:extLst>
              <a:ext uri="{FF2B5EF4-FFF2-40B4-BE49-F238E27FC236}">
                <a16:creationId xmlns:a16="http://schemas.microsoft.com/office/drawing/2014/main" id="{1C57C0EE-DA96-4406-A28B-58B65FC79401}"/>
              </a:ext>
            </a:extLst>
          </p:cNvPr>
          <p:cNvGrpSpPr/>
          <p:nvPr userDrawn="1"/>
        </p:nvGrpSpPr>
        <p:grpSpPr>
          <a:xfrm>
            <a:off x="7616976" y="2284828"/>
            <a:ext cx="3051133" cy="2288350"/>
            <a:chOff x="7807921" y="3037813"/>
            <a:chExt cx="1901067" cy="1901067"/>
          </a:xfrm>
        </p:grpSpPr>
        <p:grpSp>
          <p:nvGrpSpPr>
            <p:cNvPr id="48" name="Group 47">
              <a:extLst>
                <a:ext uri="{FF2B5EF4-FFF2-40B4-BE49-F238E27FC236}">
                  <a16:creationId xmlns:a16="http://schemas.microsoft.com/office/drawing/2014/main" id="{E2496529-E9BE-489B-A358-740D219A7E8B}"/>
                </a:ext>
              </a:extLst>
            </p:cNvPr>
            <p:cNvGrpSpPr/>
            <p:nvPr userDrawn="1"/>
          </p:nvGrpSpPr>
          <p:grpSpPr>
            <a:xfrm>
              <a:off x="7807921" y="3039279"/>
              <a:ext cx="1901067" cy="1898136"/>
              <a:chOff x="5919764" y="3024888"/>
              <a:chExt cx="1880806" cy="1898136"/>
            </a:xfrm>
          </p:grpSpPr>
          <p:sp>
            <p:nvSpPr>
              <p:cNvPr id="52" name="Flowchart: Extract 51">
                <a:extLst>
                  <a:ext uri="{FF2B5EF4-FFF2-40B4-BE49-F238E27FC236}">
                    <a16:creationId xmlns:a16="http://schemas.microsoft.com/office/drawing/2014/main" id="{F80C1D3E-9E71-456C-BDDA-B4C72D211B1A}"/>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3" name="Flowchart: Extract 52">
                <a:extLst>
                  <a:ext uri="{FF2B5EF4-FFF2-40B4-BE49-F238E27FC236}">
                    <a16:creationId xmlns:a16="http://schemas.microsoft.com/office/drawing/2014/main" id="{D3EB10C4-1F37-40B2-8CB4-D14F9280E275}"/>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49" name="Group 48">
              <a:extLst>
                <a:ext uri="{FF2B5EF4-FFF2-40B4-BE49-F238E27FC236}">
                  <a16:creationId xmlns:a16="http://schemas.microsoft.com/office/drawing/2014/main" id="{992F1384-085D-4F9B-8B33-3809156A7F8B}"/>
                </a:ext>
              </a:extLst>
            </p:cNvPr>
            <p:cNvGrpSpPr/>
            <p:nvPr userDrawn="1"/>
          </p:nvGrpSpPr>
          <p:grpSpPr>
            <a:xfrm rot="5400000">
              <a:off x="7807921" y="3039279"/>
              <a:ext cx="1901067" cy="1898136"/>
              <a:chOff x="5919764" y="3024888"/>
              <a:chExt cx="1880806" cy="1898136"/>
            </a:xfrm>
          </p:grpSpPr>
          <p:sp>
            <p:nvSpPr>
              <p:cNvPr id="50" name="Flowchart: Extract 49">
                <a:extLst>
                  <a:ext uri="{FF2B5EF4-FFF2-40B4-BE49-F238E27FC236}">
                    <a16:creationId xmlns:a16="http://schemas.microsoft.com/office/drawing/2014/main" id="{0A853F29-C171-4185-9A0B-919BAD15115E}"/>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1" name="Flowchart: Extract 50">
                <a:extLst>
                  <a:ext uri="{FF2B5EF4-FFF2-40B4-BE49-F238E27FC236}">
                    <a16:creationId xmlns:a16="http://schemas.microsoft.com/office/drawing/2014/main" id="{154F9477-8209-4886-843D-18320E422E0A}"/>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grpSp>
        <p:nvGrpSpPr>
          <p:cNvPr id="12" name="Group 11">
            <a:extLst>
              <a:ext uri="{FF2B5EF4-FFF2-40B4-BE49-F238E27FC236}">
                <a16:creationId xmlns:a16="http://schemas.microsoft.com/office/drawing/2014/main" id="{BD44A006-DB54-48D5-B256-748A604F3A46}"/>
              </a:ext>
            </a:extLst>
          </p:cNvPr>
          <p:cNvGrpSpPr/>
          <p:nvPr userDrawn="1"/>
        </p:nvGrpSpPr>
        <p:grpSpPr>
          <a:xfrm>
            <a:off x="9140192" y="3427241"/>
            <a:ext cx="3051133" cy="2288350"/>
            <a:chOff x="7807921" y="3037813"/>
            <a:chExt cx="1901067" cy="1901067"/>
          </a:xfrm>
        </p:grpSpPr>
        <p:grpSp>
          <p:nvGrpSpPr>
            <p:cNvPr id="42" name="Group 41">
              <a:extLst>
                <a:ext uri="{FF2B5EF4-FFF2-40B4-BE49-F238E27FC236}">
                  <a16:creationId xmlns:a16="http://schemas.microsoft.com/office/drawing/2014/main" id="{3C055E13-1333-4F9B-A9F7-F32E58F96416}"/>
                </a:ext>
              </a:extLst>
            </p:cNvPr>
            <p:cNvGrpSpPr/>
            <p:nvPr userDrawn="1"/>
          </p:nvGrpSpPr>
          <p:grpSpPr>
            <a:xfrm>
              <a:off x="7807921" y="3039279"/>
              <a:ext cx="1901067" cy="1898136"/>
              <a:chOff x="5919764" y="3024888"/>
              <a:chExt cx="1880806" cy="1898136"/>
            </a:xfrm>
          </p:grpSpPr>
          <p:sp>
            <p:nvSpPr>
              <p:cNvPr id="46" name="Flowchart: Extract 45">
                <a:extLst>
                  <a:ext uri="{FF2B5EF4-FFF2-40B4-BE49-F238E27FC236}">
                    <a16:creationId xmlns:a16="http://schemas.microsoft.com/office/drawing/2014/main" id="{DC475630-51B9-4754-BCD6-07BFE1F68603}"/>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7" name="Flowchart: Extract 46">
                <a:extLst>
                  <a:ext uri="{FF2B5EF4-FFF2-40B4-BE49-F238E27FC236}">
                    <a16:creationId xmlns:a16="http://schemas.microsoft.com/office/drawing/2014/main" id="{6CAF8F11-D667-48E9-9239-3CD3C79F2544}"/>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43" name="Group 42">
              <a:extLst>
                <a:ext uri="{FF2B5EF4-FFF2-40B4-BE49-F238E27FC236}">
                  <a16:creationId xmlns:a16="http://schemas.microsoft.com/office/drawing/2014/main" id="{69AF9A92-F130-433F-BB7D-7F37E9296726}"/>
                </a:ext>
              </a:extLst>
            </p:cNvPr>
            <p:cNvGrpSpPr/>
            <p:nvPr userDrawn="1"/>
          </p:nvGrpSpPr>
          <p:grpSpPr>
            <a:xfrm rot="5400000">
              <a:off x="7807921" y="3039279"/>
              <a:ext cx="1901067" cy="1898136"/>
              <a:chOff x="5919764" y="3024888"/>
              <a:chExt cx="1880806" cy="1898136"/>
            </a:xfrm>
          </p:grpSpPr>
          <p:sp>
            <p:nvSpPr>
              <p:cNvPr id="44" name="Flowchart: Extract 43">
                <a:extLst>
                  <a:ext uri="{FF2B5EF4-FFF2-40B4-BE49-F238E27FC236}">
                    <a16:creationId xmlns:a16="http://schemas.microsoft.com/office/drawing/2014/main" id="{7BC96B78-5641-4FD2-9CAD-F281DA7853D0}"/>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5" name="Flowchart: Extract 44">
                <a:extLst>
                  <a:ext uri="{FF2B5EF4-FFF2-40B4-BE49-F238E27FC236}">
                    <a16:creationId xmlns:a16="http://schemas.microsoft.com/office/drawing/2014/main" id="{D3DB8E41-CFD9-4BFE-8924-4D22B393E847}"/>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grpSp>
        <p:nvGrpSpPr>
          <p:cNvPr id="14" name="Group 13">
            <a:extLst>
              <a:ext uri="{FF2B5EF4-FFF2-40B4-BE49-F238E27FC236}">
                <a16:creationId xmlns:a16="http://schemas.microsoft.com/office/drawing/2014/main" id="{43D376F8-2075-4F87-A5C4-82F8D211907B}"/>
              </a:ext>
            </a:extLst>
          </p:cNvPr>
          <p:cNvGrpSpPr/>
          <p:nvPr userDrawn="1"/>
        </p:nvGrpSpPr>
        <p:grpSpPr>
          <a:xfrm>
            <a:off x="9140192" y="1140651"/>
            <a:ext cx="3051133" cy="2288350"/>
            <a:chOff x="7807921" y="3037813"/>
            <a:chExt cx="1901067" cy="1901067"/>
          </a:xfrm>
        </p:grpSpPr>
        <p:grpSp>
          <p:nvGrpSpPr>
            <p:cNvPr id="36" name="Group 35">
              <a:extLst>
                <a:ext uri="{FF2B5EF4-FFF2-40B4-BE49-F238E27FC236}">
                  <a16:creationId xmlns:a16="http://schemas.microsoft.com/office/drawing/2014/main" id="{A2B19DAC-AC6E-46C2-8FB3-C4D687A5A90D}"/>
                </a:ext>
              </a:extLst>
            </p:cNvPr>
            <p:cNvGrpSpPr/>
            <p:nvPr userDrawn="1"/>
          </p:nvGrpSpPr>
          <p:grpSpPr>
            <a:xfrm>
              <a:off x="7807921" y="3039279"/>
              <a:ext cx="1901067" cy="1898136"/>
              <a:chOff x="5919764" y="3024888"/>
              <a:chExt cx="1880806" cy="1898136"/>
            </a:xfrm>
          </p:grpSpPr>
          <p:sp>
            <p:nvSpPr>
              <p:cNvPr id="40" name="Flowchart: Extract 39">
                <a:extLst>
                  <a:ext uri="{FF2B5EF4-FFF2-40B4-BE49-F238E27FC236}">
                    <a16:creationId xmlns:a16="http://schemas.microsoft.com/office/drawing/2014/main" id="{32FC2F43-6A13-4715-81D2-318B84332F2B}"/>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1" name="Flowchart: Extract 40">
                <a:extLst>
                  <a:ext uri="{FF2B5EF4-FFF2-40B4-BE49-F238E27FC236}">
                    <a16:creationId xmlns:a16="http://schemas.microsoft.com/office/drawing/2014/main" id="{0BFA6F57-D0B7-4070-B7F7-EE0CF718EAD4}"/>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37" name="Group 36">
              <a:extLst>
                <a:ext uri="{FF2B5EF4-FFF2-40B4-BE49-F238E27FC236}">
                  <a16:creationId xmlns:a16="http://schemas.microsoft.com/office/drawing/2014/main" id="{33B8D59E-E420-48D6-8016-A942553EFA3C}"/>
                </a:ext>
              </a:extLst>
            </p:cNvPr>
            <p:cNvGrpSpPr/>
            <p:nvPr userDrawn="1"/>
          </p:nvGrpSpPr>
          <p:grpSpPr>
            <a:xfrm rot="5400000">
              <a:off x="7807921" y="3039279"/>
              <a:ext cx="1901067" cy="1898136"/>
              <a:chOff x="5919764" y="3024888"/>
              <a:chExt cx="1880806" cy="1898136"/>
            </a:xfrm>
          </p:grpSpPr>
          <p:sp>
            <p:nvSpPr>
              <p:cNvPr id="38" name="Flowchart: Extract 37">
                <a:extLst>
                  <a:ext uri="{FF2B5EF4-FFF2-40B4-BE49-F238E27FC236}">
                    <a16:creationId xmlns:a16="http://schemas.microsoft.com/office/drawing/2014/main" id="{510EF56E-2C46-4E09-B14B-06E3A084BBE8}"/>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9" name="Flowchart: Extract 38">
                <a:extLst>
                  <a:ext uri="{FF2B5EF4-FFF2-40B4-BE49-F238E27FC236}">
                    <a16:creationId xmlns:a16="http://schemas.microsoft.com/office/drawing/2014/main" id="{E8D65A97-9361-4FAD-A92A-90DEDFC8376A}"/>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grpSp>
        <p:nvGrpSpPr>
          <p:cNvPr id="15" name="Group 14">
            <a:extLst>
              <a:ext uri="{FF2B5EF4-FFF2-40B4-BE49-F238E27FC236}">
                <a16:creationId xmlns:a16="http://schemas.microsoft.com/office/drawing/2014/main" id="{D6D48365-F8E5-4487-8805-D29BA12CA284}"/>
              </a:ext>
            </a:extLst>
          </p:cNvPr>
          <p:cNvGrpSpPr/>
          <p:nvPr userDrawn="1"/>
        </p:nvGrpSpPr>
        <p:grpSpPr>
          <a:xfrm>
            <a:off x="10656351" y="2284822"/>
            <a:ext cx="3051133" cy="2288350"/>
            <a:chOff x="7807921" y="3037813"/>
            <a:chExt cx="1901067" cy="1901067"/>
          </a:xfrm>
        </p:grpSpPr>
        <p:grpSp>
          <p:nvGrpSpPr>
            <p:cNvPr id="30" name="Group 29">
              <a:extLst>
                <a:ext uri="{FF2B5EF4-FFF2-40B4-BE49-F238E27FC236}">
                  <a16:creationId xmlns:a16="http://schemas.microsoft.com/office/drawing/2014/main" id="{C8181BD5-3401-4832-9E68-6200343A1206}"/>
                </a:ext>
              </a:extLst>
            </p:cNvPr>
            <p:cNvGrpSpPr/>
            <p:nvPr userDrawn="1"/>
          </p:nvGrpSpPr>
          <p:grpSpPr>
            <a:xfrm>
              <a:off x="7807921" y="3039279"/>
              <a:ext cx="1901067" cy="1898136"/>
              <a:chOff x="5919764" y="3024888"/>
              <a:chExt cx="1880806" cy="1898136"/>
            </a:xfrm>
          </p:grpSpPr>
          <p:sp>
            <p:nvSpPr>
              <p:cNvPr id="34" name="Flowchart: Extract 33">
                <a:extLst>
                  <a:ext uri="{FF2B5EF4-FFF2-40B4-BE49-F238E27FC236}">
                    <a16:creationId xmlns:a16="http://schemas.microsoft.com/office/drawing/2014/main" id="{AA17CB59-690F-4C29-9AEE-3B710CC2F4C3}"/>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5" name="Flowchart: Extract 34">
                <a:extLst>
                  <a:ext uri="{FF2B5EF4-FFF2-40B4-BE49-F238E27FC236}">
                    <a16:creationId xmlns:a16="http://schemas.microsoft.com/office/drawing/2014/main" id="{DE7D9F8A-DC59-4DE0-BA5F-D4E9FF96EF8F}"/>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31" name="Group 30">
              <a:extLst>
                <a:ext uri="{FF2B5EF4-FFF2-40B4-BE49-F238E27FC236}">
                  <a16:creationId xmlns:a16="http://schemas.microsoft.com/office/drawing/2014/main" id="{78AC0854-8608-4A1E-835D-B5BBB7D7AFC4}"/>
                </a:ext>
              </a:extLst>
            </p:cNvPr>
            <p:cNvGrpSpPr/>
            <p:nvPr userDrawn="1"/>
          </p:nvGrpSpPr>
          <p:grpSpPr>
            <a:xfrm rot="5400000">
              <a:off x="7807921" y="3039279"/>
              <a:ext cx="1901067" cy="1898136"/>
              <a:chOff x="5919764" y="3024888"/>
              <a:chExt cx="1880806" cy="1898136"/>
            </a:xfrm>
          </p:grpSpPr>
          <p:sp>
            <p:nvSpPr>
              <p:cNvPr id="32" name="Flowchart: Extract 31">
                <a:extLst>
                  <a:ext uri="{FF2B5EF4-FFF2-40B4-BE49-F238E27FC236}">
                    <a16:creationId xmlns:a16="http://schemas.microsoft.com/office/drawing/2014/main" id="{BF8ED270-82B7-40FC-BB09-99A77BC598FD}"/>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3" name="Flowchart: Extract 32">
                <a:extLst>
                  <a:ext uri="{FF2B5EF4-FFF2-40B4-BE49-F238E27FC236}">
                    <a16:creationId xmlns:a16="http://schemas.microsoft.com/office/drawing/2014/main" id="{396F295D-1D31-4AA1-9DE5-630F0D2E1711}"/>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grpSp>
      </p:grpSp>
      <p:grpSp>
        <p:nvGrpSpPr>
          <p:cNvPr id="16" name="Group 15">
            <a:extLst>
              <a:ext uri="{FF2B5EF4-FFF2-40B4-BE49-F238E27FC236}">
                <a16:creationId xmlns:a16="http://schemas.microsoft.com/office/drawing/2014/main" id="{5C328281-1400-4BC7-A0C7-3041F5CCC53E}"/>
              </a:ext>
            </a:extLst>
          </p:cNvPr>
          <p:cNvGrpSpPr/>
          <p:nvPr userDrawn="1"/>
        </p:nvGrpSpPr>
        <p:grpSpPr>
          <a:xfrm>
            <a:off x="10661055" y="1"/>
            <a:ext cx="3051133" cy="2288350"/>
            <a:chOff x="7807921" y="3037813"/>
            <a:chExt cx="1901067" cy="1901067"/>
          </a:xfrm>
        </p:grpSpPr>
        <p:grpSp>
          <p:nvGrpSpPr>
            <p:cNvPr id="24" name="Group 23">
              <a:extLst>
                <a:ext uri="{FF2B5EF4-FFF2-40B4-BE49-F238E27FC236}">
                  <a16:creationId xmlns:a16="http://schemas.microsoft.com/office/drawing/2014/main" id="{D9906B3F-D3A7-4763-8592-5C6BCBFB5D18}"/>
                </a:ext>
              </a:extLst>
            </p:cNvPr>
            <p:cNvGrpSpPr/>
            <p:nvPr userDrawn="1"/>
          </p:nvGrpSpPr>
          <p:grpSpPr>
            <a:xfrm>
              <a:off x="7807921" y="3039279"/>
              <a:ext cx="1901067" cy="1898136"/>
              <a:chOff x="5919764" y="3024888"/>
              <a:chExt cx="1880806" cy="1898136"/>
            </a:xfrm>
          </p:grpSpPr>
          <p:sp>
            <p:nvSpPr>
              <p:cNvPr id="28" name="Flowchart: Extract 27">
                <a:extLst>
                  <a:ext uri="{FF2B5EF4-FFF2-40B4-BE49-F238E27FC236}">
                    <a16:creationId xmlns:a16="http://schemas.microsoft.com/office/drawing/2014/main" id="{B303468A-44A9-47D9-8AA3-7545C554FC23}"/>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9" name="Flowchart: Extract 28">
                <a:extLst>
                  <a:ext uri="{FF2B5EF4-FFF2-40B4-BE49-F238E27FC236}">
                    <a16:creationId xmlns:a16="http://schemas.microsoft.com/office/drawing/2014/main" id="{126140BC-A92B-4C6C-83BD-E67ED3F7DED4}"/>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25" name="Group 24">
              <a:extLst>
                <a:ext uri="{FF2B5EF4-FFF2-40B4-BE49-F238E27FC236}">
                  <a16:creationId xmlns:a16="http://schemas.microsoft.com/office/drawing/2014/main" id="{596440AE-C97A-464F-A0E4-BBC53EBFA617}"/>
                </a:ext>
              </a:extLst>
            </p:cNvPr>
            <p:cNvGrpSpPr/>
            <p:nvPr userDrawn="1"/>
          </p:nvGrpSpPr>
          <p:grpSpPr>
            <a:xfrm rot="5400000">
              <a:off x="7807921" y="3039279"/>
              <a:ext cx="1901067" cy="1898136"/>
              <a:chOff x="5919764" y="3024888"/>
              <a:chExt cx="1880806" cy="1898136"/>
            </a:xfrm>
          </p:grpSpPr>
          <p:sp>
            <p:nvSpPr>
              <p:cNvPr id="26" name="Flowchart: Extract 25">
                <a:extLst>
                  <a:ext uri="{FF2B5EF4-FFF2-40B4-BE49-F238E27FC236}">
                    <a16:creationId xmlns:a16="http://schemas.microsoft.com/office/drawing/2014/main" id="{E18DD2E7-DE8E-4539-8095-33E4B42AB2B8}"/>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7" name="Flowchart: Extract 26">
                <a:extLst>
                  <a:ext uri="{FF2B5EF4-FFF2-40B4-BE49-F238E27FC236}">
                    <a16:creationId xmlns:a16="http://schemas.microsoft.com/office/drawing/2014/main" id="{15AF6DEC-5841-4C4C-9714-EBB085F15D65}"/>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grpSp>
        <p:nvGrpSpPr>
          <p:cNvPr id="17" name="Group 16">
            <a:extLst>
              <a:ext uri="{FF2B5EF4-FFF2-40B4-BE49-F238E27FC236}">
                <a16:creationId xmlns:a16="http://schemas.microsoft.com/office/drawing/2014/main" id="{9D78BC5C-7CA7-41F1-8045-23F19F3F4F7E}"/>
              </a:ext>
            </a:extLst>
          </p:cNvPr>
          <p:cNvGrpSpPr/>
          <p:nvPr userDrawn="1"/>
        </p:nvGrpSpPr>
        <p:grpSpPr>
          <a:xfrm>
            <a:off x="10658703" y="4569651"/>
            <a:ext cx="3051133" cy="2288350"/>
            <a:chOff x="7807921" y="3037813"/>
            <a:chExt cx="1901067" cy="1901067"/>
          </a:xfrm>
        </p:grpSpPr>
        <p:grpSp>
          <p:nvGrpSpPr>
            <p:cNvPr id="18" name="Group 17">
              <a:extLst>
                <a:ext uri="{FF2B5EF4-FFF2-40B4-BE49-F238E27FC236}">
                  <a16:creationId xmlns:a16="http://schemas.microsoft.com/office/drawing/2014/main" id="{AF177A87-6DD7-461A-9AF3-85DA12D62843}"/>
                </a:ext>
              </a:extLst>
            </p:cNvPr>
            <p:cNvGrpSpPr/>
            <p:nvPr userDrawn="1"/>
          </p:nvGrpSpPr>
          <p:grpSpPr>
            <a:xfrm>
              <a:off x="7807921" y="3039279"/>
              <a:ext cx="1901067" cy="1898136"/>
              <a:chOff x="5919764" y="3024888"/>
              <a:chExt cx="1880806" cy="1898136"/>
            </a:xfrm>
          </p:grpSpPr>
          <p:sp>
            <p:nvSpPr>
              <p:cNvPr id="22" name="Flowchart: Extract 21">
                <a:extLst>
                  <a:ext uri="{FF2B5EF4-FFF2-40B4-BE49-F238E27FC236}">
                    <a16:creationId xmlns:a16="http://schemas.microsoft.com/office/drawing/2014/main" id="{6DBF257D-6F8C-417B-B0DC-D3BACFA70611}"/>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3" name="Flowchart: Extract 22">
                <a:extLst>
                  <a:ext uri="{FF2B5EF4-FFF2-40B4-BE49-F238E27FC236}">
                    <a16:creationId xmlns:a16="http://schemas.microsoft.com/office/drawing/2014/main" id="{8D865451-2AE0-4612-8270-4B89D4847824}"/>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19" name="Group 18">
              <a:extLst>
                <a:ext uri="{FF2B5EF4-FFF2-40B4-BE49-F238E27FC236}">
                  <a16:creationId xmlns:a16="http://schemas.microsoft.com/office/drawing/2014/main" id="{4691E5A6-BD79-47DC-9225-59BE4F85A145}"/>
                </a:ext>
              </a:extLst>
            </p:cNvPr>
            <p:cNvGrpSpPr/>
            <p:nvPr userDrawn="1"/>
          </p:nvGrpSpPr>
          <p:grpSpPr>
            <a:xfrm rot="5400000">
              <a:off x="7807921" y="3039279"/>
              <a:ext cx="1901067" cy="1898136"/>
              <a:chOff x="5919764" y="3024888"/>
              <a:chExt cx="1880806" cy="1898136"/>
            </a:xfrm>
          </p:grpSpPr>
          <p:sp>
            <p:nvSpPr>
              <p:cNvPr id="20" name="Flowchart: Extract 19">
                <a:extLst>
                  <a:ext uri="{FF2B5EF4-FFF2-40B4-BE49-F238E27FC236}">
                    <a16:creationId xmlns:a16="http://schemas.microsoft.com/office/drawing/2014/main" id="{4871AC66-7D26-40B3-AC20-A377E056540D}"/>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1" name="Flowchart: Extract 20">
                <a:extLst>
                  <a:ext uri="{FF2B5EF4-FFF2-40B4-BE49-F238E27FC236}">
                    <a16:creationId xmlns:a16="http://schemas.microsoft.com/office/drawing/2014/main" id="{EAC7ED03-877C-441F-AC1E-D559519277A2}"/>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sp>
        <p:nvSpPr>
          <p:cNvPr id="2" name="Right Triangle 1">
            <a:extLst>
              <a:ext uri="{FF2B5EF4-FFF2-40B4-BE49-F238E27FC236}">
                <a16:creationId xmlns:a16="http://schemas.microsoft.com/office/drawing/2014/main" id="{2B8C9AC9-6F48-4864-825E-A9E8A9D2EE46}"/>
              </a:ext>
            </a:extLst>
          </p:cNvPr>
          <p:cNvSpPr/>
          <p:nvPr userDrawn="1"/>
        </p:nvSpPr>
        <p:spPr>
          <a:xfrm>
            <a:off x="7600520" y="1133599"/>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97" name="Right Triangle 96">
            <a:extLst>
              <a:ext uri="{FF2B5EF4-FFF2-40B4-BE49-F238E27FC236}">
                <a16:creationId xmlns:a16="http://schemas.microsoft.com/office/drawing/2014/main" id="{C39F0938-1991-41DF-8F3E-E6EE7D477946}"/>
              </a:ext>
            </a:extLst>
          </p:cNvPr>
          <p:cNvSpPr/>
          <p:nvPr userDrawn="1"/>
        </p:nvSpPr>
        <p:spPr>
          <a:xfrm rot="10800000">
            <a:off x="7593466" y="1129193"/>
            <a:ext cx="1532619" cy="114946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98" name="Right Triangle 97">
            <a:extLst>
              <a:ext uri="{FF2B5EF4-FFF2-40B4-BE49-F238E27FC236}">
                <a16:creationId xmlns:a16="http://schemas.microsoft.com/office/drawing/2014/main" id="{F55016C8-E904-47F8-ACBB-7FDCC8DF63AD}"/>
              </a:ext>
            </a:extLst>
          </p:cNvPr>
          <p:cNvSpPr/>
          <p:nvPr userDrawn="1"/>
        </p:nvSpPr>
        <p:spPr>
          <a:xfrm rot="10800000">
            <a:off x="9130787" y="5703252"/>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99" name="Right Triangle 98">
            <a:extLst>
              <a:ext uri="{FF2B5EF4-FFF2-40B4-BE49-F238E27FC236}">
                <a16:creationId xmlns:a16="http://schemas.microsoft.com/office/drawing/2014/main" id="{D67FB6F8-07E1-4977-A84E-82D13AE138B7}"/>
              </a:ext>
            </a:extLst>
          </p:cNvPr>
          <p:cNvSpPr/>
          <p:nvPr userDrawn="1"/>
        </p:nvSpPr>
        <p:spPr>
          <a:xfrm>
            <a:off x="9111979" y="-16749"/>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0" name="Right Triangle 99">
            <a:extLst>
              <a:ext uri="{FF2B5EF4-FFF2-40B4-BE49-F238E27FC236}">
                <a16:creationId xmlns:a16="http://schemas.microsoft.com/office/drawing/2014/main" id="{9A1A4B6A-4A31-485C-954A-19FE1A4EEAC1}"/>
              </a:ext>
            </a:extLst>
          </p:cNvPr>
          <p:cNvSpPr/>
          <p:nvPr userDrawn="1"/>
        </p:nvSpPr>
        <p:spPr>
          <a:xfrm rot="10800000">
            <a:off x="7609923" y="5703253"/>
            <a:ext cx="1532619" cy="114946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2" name="Right Triangle 101">
            <a:extLst>
              <a:ext uri="{FF2B5EF4-FFF2-40B4-BE49-F238E27FC236}">
                <a16:creationId xmlns:a16="http://schemas.microsoft.com/office/drawing/2014/main" id="{B69B2075-9404-40A5-9719-717C9BB0A7C3}"/>
              </a:ext>
            </a:extLst>
          </p:cNvPr>
          <p:cNvSpPr/>
          <p:nvPr userDrawn="1"/>
        </p:nvSpPr>
        <p:spPr>
          <a:xfrm>
            <a:off x="7609919" y="3417543"/>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5" name="Right Triangle 104">
            <a:extLst>
              <a:ext uri="{FF2B5EF4-FFF2-40B4-BE49-F238E27FC236}">
                <a16:creationId xmlns:a16="http://schemas.microsoft.com/office/drawing/2014/main" id="{DA6CF6B0-C601-4777-B09F-EA6941FA4BAD}"/>
              </a:ext>
            </a:extLst>
          </p:cNvPr>
          <p:cNvSpPr/>
          <p:nvPr userDrawn="1"/>
        </p:nvSpPr>
        <p:spPr>
          <a:xfrm rot="10800000">
            <a:off x="7600517" y="4561719"/>
            <a:ext cx="1532619" cy="114946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6" name="Right Triangle 105">
            <a:extLst>
              <a:ext uri="{FF2B5EF4-FFF2-40B4-BE49-F238E27FC236}">
                <a16:creationId xmlns:a16="http://schemas.microsoft.com/office/drawing/2014/main" id="{6FBB3A98-9ED0-41E0-8D15-E92D58C0CA04}"/>
              </a:ext>
            </a:extLst>
          </p:cNvPr>
          <p:cNvSpPr/>
          <p:nvPr userDrawn="1"/>
        </p:nvSpPr>
        <p:spPr>
          <a:xfrm rot="10800000">
            <a:off x="6067897" y="-8812"/>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7" name="Right Triangle 106">
            <a:extLst>
              <a:ext uri="{FF2B5EF4-FFF2-40B4-BE49-F238E27FC236}">
                <a16:creationId xmlns:a16="http://schemas.microsoft.com/office/drawing/2014/main" id="{8D3F0F5C-8E5B-4E68-93CF-C0E31276CA7F}"/>
              </a:ext>
            </a:extLst>
          </p:cNvPr>
          <p:cNvSpPr/>
          <p:nvPr userDrawn="1"/>
        </p:nvSpPr>
        <p:spPr>
          <a:xfrm rot="-10800000">
            <a:off x="9119027" y="-6170"/>
            <a:ext cx="1532619" cy="114946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57" name="Picture 56">
            <a:extLst>
              <a:ext uri="{FF2B5EF4-FFF2-40B4-BE49-F238E27FC236}">
                <a16:creationId xmlns:a16="http://schemas.microsoft.com/office/drawing/2014/main" id="{8AEBAEBF-BDBC-43CB-9C59-6F48A74479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080" y="305863"/>
            <a:ext cx="4449303" cy="540394"/>
          </a:xfrm>
          <a:prstGeom prst="rect">
            <a:avLst/>
          </a:prstGeom>
        </p:spPr>
      </p:pic>
    </p:spTree>
    <p:extLst>
      <p:ext uri="{BB962C8B-B14F-4D97-AF65-F5344CB8AC3E}">
        <p14:creationId xmlns:p14="http://schemas.microsoft.com/office/powerpoint/2010/main" val="1332769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slide layout 3">
    <p:spTree>
      <p:nvGrpSpPr>
        <p:cNvPr id="1" name=""/>
        <p:cNvGrpSpPr/>
        <p:nvPr/>
      </p:nvGrpSpPr>
      <p:grpSpPr>
        <a:xfrm>
          <a:off x="0" y="0"/>
          <a:ext cx="0" cy="0"/>
          <a:chOff x="0" y="0"/>
          <a:chExt cx="0" cy="0"/>
        </a:xfrm>
      </p:grpSpPr>
      <p:sp>
        <p:nvSpPr>
          <p:cNvPr id="25" name="Arrow: Pentagon 24">
            <a:extLst>
              <a:ext uri="{FF2B5EF4-FFF2-40B4-BE49-F238E27FC236}">
                <a16:creationId xmlns:a16="http://schemas.microsoft.com/office/drawing/2014/main" id="{BDD5289E-EB84-4621-9C89-8B48B68B90D5}"/>
              </a:ext>
            </a:extLst>
          </p:cNvPr>
          <p:cNvSpPr/>
          <p:nvPr userDrawn="1"/>
        </p:nvSpPr>
        <p:spPr>
          <a:xfrm rot="10800000">
            <a:off x="6298236" y="-1431187"/>
            <a:ext cx="11787527" cy="5895930"/>
          </a:xfrm>
          <a:prstGeom prst="homePlate">
            <a:avLst>
              <a:gd name="adj" fmla="val 34944"/>
            </a:avLst>
          </a:prstGeom>
          <a:solidFill>
            <a:schemeClr val="accent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dirty="0"/>
              <a:t>  </a:t>
            </a:r>
          </a:p>
        </p:txBody>
      </p:sp>
      <p:sp>
        <p:nvSpPr>
          <p:cNvPr id="10" name="Arrow: Pentagon 9">
            <a:extLst>
              <a:ext uri="{FF2B5EF4-FFF2-40B4-BE49-F238E27FC236}">
                <a16:creationId xmlns:a16="http://schemas.microsoft.com/office/drawing/2014/main" id="{8D6C6BE7-518A-473D-94C4-0E0D0EB58064}"/>
              </a:ext>
            </a:extLst>
          </p:cNvPr>
          <p:cNvSpPr/>
          <p:nvPr userDrawn="1"/>
        </p:nvSpPr>
        <p:spPr>
          <a:xfrm>
            <a:off x="-3443805" y="1516778"/>
            <a:ext cx="11787527" cy="5895930"/>
          </a:xfrm>
          <a:prstGeom prst="homePlate">
            <a:avLst>
              <a:gd name="adj" fmla="val 3494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dirty="0"/>
              <a:t> </a:t>
            </a:r>
          </a:p>
        </p:txBody>
      </p:sp>
      <p:sp>
        <p:nvSpPr>
          <p:cNvPr id="8" name="Text Placeholder 9">
            <a:extLst>
              <a:ext uri="{FF2B5EF4-FFF2-40B4-BE49-F238E27FC236}">
                <a16:creationId xmlns:a16="http://schemas.microsoft.com/office/drawing/2014/main" id="{9EDAB404-E612-4254-999D-EFC764A00F50}"/>
              </a:ext>
            </a:extLst>
          </p:cNvPr>
          <p:cNvSpPr>
            <a:spLocks noGrp="1"/>
          </p:cNvSpPr>
          <p:nvPr>
            <p:ph type="body" sz="quarter" idx="12" hasCustomPrompt="1"/>
          </p:nvPr>
        </p:nvSpPr>
        <p:spPr>
          <a:xfrm>
            <a:off x="703168" y="4431769"/>
            <a:ext cx="5392832" cy="1762678"/>
          </a:xfrm>
          <a:prstGeom prst="rect">
            <a:avLst/>
          </a:prstGeom>
        </p:spPr>
        <p:txBody>
          <a:bodyPr anchor="t"/>
          <a:lstStyle>
            <a:lvl1pPr marL="0" indent="0" algn="l">
              <a:buNone/>
              <a:defRPr sz="1800" b="0" baseline="0">
                <a:solidFill>
                  <a:schemeClr val="bg1"/>
                </a:solidFill>
                <a:effectLst/>
                <a:latin typeface="Arial" panose="020B0604020202020204" pitchFamily="34" charset="0"/>
                <a:ea typeface="+mj-ea"/>
                <a:cs typeface="Arial" pitchFamily="34" charset="0"/>
              </a:defRPr>
            </a:lvl1pPr>
          </a:lstStyle>
          <a:p>
            <a:pPr lvl="0"/>
            <a:r>
              <a:rPr lang="en-US" altLang="ko-KR" dirty="0"/>
              <a:t>Insert your subtitle here         </a:t>
            </a:r>
          </a:p>
        </p:txBody>
      </p:sp>
      <p:sp>
        <p:nvSpPr>
          <p:cNvPr id="9" name="Title Placeholder 1">
            <a:extLst>
              <a:ext uri="{FF2B5EF4-FFF2-40B4-BE49-F238E27FC236}">
                <a16:creationId xmlns:a16="http://schemas.microsoft.com/office/drawing/2014/main" id="{7E96C39F-C99D-407D-808B-4F31005BA811}"/>
              </a:ext>
            </a:extLst>
          </p:cNvPr>
          <p:cNvSpPr>
            <a:spLocks noGrp="1"/>
          </p:cNvSpPr>
          <p:nvPr>
            <p:ph type="title" hasCustomPrompt="1"/>
          </p:nvPr>
        </p:nvSpPr>
        <p:spPr>
          <a:xfrm>
            <a:off x="703168" y="2983421"/>
            <a:ext cx="5392832" cy="1373760"/>
          </a:xfrm>
          <a:prstGeom prst="rect">
            <a:avLst/>
          </a:prstGeom>
        </p:spPr>
        <p:txBody>
          <a:bodyPr vert="horz" lIns="91440" tIns="45720" rIns="91440" bIns="45720" rtlCol="0" anchor="ctr">
            <a:noAutofit/>
          </a:bodyPr>
          <a:lstStyle>
            <a:lvl1pPr algn="l">
              <a:defRPr sz="5400">
                <a:solidFill>
                  <a:schemeClr val="bg1"/>
                </a:solidFill>
              </a:defRPr>
            </a:lvl1pPr>
          </a:lstStyle>
          <a:p>
            <a:r>
              <a:rPr lang="en-US" dirty="0"/>
              <a:t>Click</a:t>
            </a:r>
            <a:br>
              <a:rPr lang="en-US" dirty="0"/>
            </a:br>
            <a:r>
              <a:rPr lang="en-US" dirty="0"/>
              <a:t>to edit title</a:t>
            </a:r>
          </a:p>
        </p:txBody>
      </p:sp>
      <p:sp>
        <p:nvSpPr>
          <p:cNvPr id="16" name="Arrow: Chevron 15">
            <a:extLst>
              <a:ext uri="{FF2B5EF4-FFF2-40B4-BE49-F238E27FC236}">
                <a16:creationId xmlns:a16="http://schemas.microsoft.com/office/drawing/2014/main" id="{3717683E-3808-41EC-A259-DF5CF33EDB44}"/>
              </a:ext>
            </a:extLst>
          </p:cNvPr>
          <p:cNvSpPr/>
          <p:nvPr userDrawn="1"/>
        </p:nvSpPr>
        <p:spPr>
          <a:xfrm>
            <a:off x="3061252" y="1483804"/>
            <a:ext cx="5282470" cy="5950666"/>
          </a:xfrm>
          <a:prstGeom prst="chevron">
            <a:avLst>
              <a:gd name="adj" fmla="val 38437"/>
            </a:avLst>
          </a:prstGeom>
          <a:solidFill>
            <a:schemeClr val="accent1">
              <a:lumMod val="20000"/>
              <a:lumOff val="8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solidFill>
                <a:schemeClr val="tx1"/>
              </a:solidFill>
            </a:endParaRPr>
          </a:p>
        </p:txBody>
      </p:sp>
      <p:sp>
        <p:nvSpPr>
          <p:cNvPr id="22" name="Picture Placeholder 21">
            <a:extLst>
              <a:ext uri="{FF2B5EF4-FFF2-40B4-BE49-F238E27FC236}">
                <a16:creationId xmlns:a16="http://schemas.microsoft.com/office/drawing/2014/main" id="{1BA12766-6CE8-4138-ACD6-5959DC909158}"/>
              </a:ext>
            </a:extLst>
          </p:cNvPr>
          <p:cNvSpPr>
            <a:spLocks noGrp="1"/>
          </p:cNvSpPr>
          <p:nvPr>
            <p:ph type="pic" sz="quarter" idx="14" hasCustomPrompt="1"/>
          </p:nvPr>
        </p:nvSpPr>
        <p:spPr>
          <a:xfrm>
            <a:off x="8343901" y="5399088"/>
            <a:ext cx="3390900" cy="1217612"/>
          </a:xfrm>
          <a:prstGeom prst="rect">
            <a:avLst/>
          </a:prstGeom>
          <a:noFill/>
        </p:spPr>
        <p:txBody>
          <a:bodyPr anchor="ctr"/>
          <a:lstStyle>
            <a:lvl1pPr marL="0" indent="0" algn="ctr">
              <a:buNone/>
              <a:defRPr sz="1200"/>
            </a:lvl1pPr>
          </a:lstStyle>
          <a:p>
            <a:r>
              <a:rPr lang="en-CA" dirty="0"/>
              <a:t>add picture here</a:t>
            </a:r>
          </a:p>
        </p:txBody>
      </p:sp>
      <p:sp>
        <p:nvSpPr>
          <p:cNvPr id="23" name="Text Placeholder 9">
            <a:extLst>
              <a:ext uri="{FF2B5EF4-FFF2-40B4-BE49-F238E27FC236}">
                <a16:creationId xmlns:a16="http://schemas.microsoft.com/office/drawing/2014/main" id="{10131742-68FE-4D0B-BC7D-E74D42DEF030}"/>
              </a:ext>
            </a:extLst>
          </p:cNvPr>
          <p:cNvSpPr>
            <a:spLocks noGrp="1"/>
          </p:cNvSpPr>
          <p:nvPr>
            <p:ph type="body" sz="quarter" idx="15" hasCustomPrompt="1"/>
          </p:nvPr>
        </p:nvSpPr>
        <p:spPr>
          <a:xfrm>
            <a:off x="8343722" y="4971192"/>
            <a:ext cx="3390900" cy="283702"/>
          </a:xfrm>
          <a:prstGeom prst="rect">
            <a:avLst/>
          </a:prstGeom>
        </p:spPr>
        <p:txBody>
          <a:bodyPr anchor="t"/>
          <a:lstStyle>
            <a:lvl1pPr marL="0" indent="0" algn="l">
              <a:buNone/>
              <a:defRPr sz="1100" b="0" baseline="0">
                <a:solidFill>
                  <a:schemeClr val="accent1">
                    <a:lumMod val="50000"/>
                  </a:schemeClr>
                </a:solidFill>
                <a:effectLst/>
                <a:latin typeface="Arial" panose="020B0604020202020204" pitchFamily="34" charset="0"/>
                <a:ea typeface="+mj-ea"/>
                <a:cs typeface="Arial" pitchFamily="34" charset="0"/>
              </a:defRPr>
            </a:lvl1pPr>
          </a:lstStyle>
          <a:p>
            <a:pPr lvl="0"/>
            <a:r>
              <a:rPr lang="en-US" altLang="ko-KR" dirty="0"/>
              <a:t>PRESENTED BY:</a:t>
            </a:r>
          </a:p>
        </p:txBody>
      </p:sp>
      <p:sp>
        <p:nvSpPr>
          <p:cNvPr id="31" name="Picture Placeholder 30">
            <a:extLst>
              <a:ext uri="{FF2B5EF4-FFF2-40B4-BE49-F238E27FC236}">
                <a16:creationId xmlns:a16="http://schemas.microsoft.com/office/drawing/2014/main" id="{D244BDDD-3900-4545-B7F2-C6FE07496119}"/>
              </a:ext>
            </a:extLst>
          </p:cNvPr>
          <p:cNvSpPr>
            <a:spLocks noGrp="1"/>
          </p:cNvSpPr>
          <p:nvPr>
            <p:ph type="pic" sz="quarter" idx="16" hasCustomPrompt="1"/>
          </p:nvPr>
        </p:nvSpPr>
        <p:spPr>
          <a:xfrm>
            <a:off x="8722580" y="-1383961"/>
            <a:ext cx="5947137" cy="5887981"/>
          </a:xfrm>
          <a:custGeom>
            <a:avLst/>
            <a:gdLst>
              <a:gd name="connsiteX0" fmla="*/ 2060274 w 5056276"/>
              <a:gd name="connsiteY0" fmla="*/ 0 h 5895929"/>
              <a:gd name="connsiteX1" fmla="*/ 5056276 w 5056276"/>
              <a:gd name="connsiteY1" fmla="*/ 0 h 5895929"/>
              <a:gd name="connsiteX2" fmla="*/ 5056276 w 5056276"/>
              <a:gd name="connsiteY2" fmla="*/ 5895929 h 5895929"/>
              <a:gd name="connsiteX3" fmla="*/ 2060274 w 5056276"/>
              <a:gd name="connsiteY3" fmla="*/ 5895929 h 5895929"/>
              <a:gd name="connsiteX4" fmla="*/ 0 w 5056276"/>
              <a:gd name="connsiteY4" fmla="*/ 2947964 h 58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276" h="5895929">
                <a:moveTo>
                  <a:pt x="2060274" y="0"/>
                </a:moveTo>
                <a:lnTo>
                  <a:pt x="5056276" y="0"/>
                </a:lnTo>
                <a:lnTo>
                  <a:pt x="5056276" y="5895929"/>
                </a:lnTo>
                <a:lnTo>
                  <a:pt x="2060274" y="5895929"/>
                </a:lnTo>
                <a:lnTo>
                  <a:pt x="0" y="2947964"/>
                </a:lnTo>
                <a:close/>
              </a:path>
            </a:pathLst>
          </a:custGeom>
          <a:solidFill>
            <a:schemeClr val="accent2">
              <a:lumMod val="20000"/>
              <a:lumOff val="80000"/>
            </a:schemeClr>
          </a:solidFill>
        </p:spPr>
        <p:txBody>
          <a:bodyPr wrap="square" anchor="ctr">
            <a:noAutofit/>
          </a:bodyPr>
          <a:lstStyle>
            <a:lvl1pPr marL="0" indent="0" algn="ctr">
              <a:buNone/>
              <a:defRPr sz="1200"/>
            </a:lvl1pPr>
          </a:lstStyle>
          <a:p>
            <a:r>
              <a:rPr lang="en-US" altLang="ko-KR" dirty="0"/>
              <a:t>Insert Your Image</a:t>
            </a:r>
            <a:endParaRPr lang="ko-KR" altLang="en-US" dirty="0"/>
          </a:p>
        </p:txBody>
      </p:sp>
      <p:pic>
        <p:nvPicPr>
          <p:cNvPr id="11" name="Picture 10">
            <a:extLst>
              <a:ext uri="{FF2B5EF4-FFF2-40B4-BE49-F238E27FC236}">
                <a16:creationId xmlns:a16="http://schemas.microsoft.com/office/drawing/2014/main" id="{CEC56FB4-3913-4DB2-827D-5B77A44276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080" y="315912"/>
            <a:ext cx="4449303" cy="540394"/>
          </a:xfrm>
          <a:prstGeom prst="rect">
            <a:avLst/>
          </a:prstGeom>
        </p:spPr>
      </p:pic>
    </p:spTree>
    <p:extLst>
      <p:ext uri="{BB962C8B-B14F-4D97-AF65-F5344CB8AC3E}">
        <p14:creationId xmlns:p14="http://schemas.microsoft.com/office/powerpoint/2010/main" val="17511224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slide layou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3B960-5795-4DEA-A912-2657FCBEECDD}"/>
              </a:ext>
            </a:extLst>
          </p:cNvPr>
          <p:cNvSpPr>
            <a:spLocks noGrp="1"/>
          </p:cNvSpPr>
          <p:nvPr>
            <p:ph type="title"/>
          </p:nvPr>
        </p:nvSpPr>
        <p:spPr>
          <a:xfrm>
            <a:off x="838200" y="365126"/>
            <a:ext cx="10515600" cy="1325563"/>
          </a:xfrm>
          <a:prstGeom prst="rect">
            <a:avLst/>
          </a:prstGeom>
        </p:spPr>
        <p:txBody>
          <a:bodyPr/>
          <a:lstStyle/>
          <a:p>
            <a:r>
              <a:rPr lang="en-US" dirty="0"/>
              <a:t>Click to edit Master title style</a:t>
            </a:r>
            <a:endParaRPr lang="en-CA" dirty="0"/>
          </a:p>
        </p:txBody>
      </p:sp>
      <p:sp>
        <p:nvSpPr>
          <p:cNvPr id="6" name="Picture Placeholder 30">
            <a:extLst>
              <a:ext uri="{FF2B5EF4-FFF2-40B4-BE49-F238E27FC236}">
                <a16:creationId xmlns:a16="http://schemas.microsoft.com/office/drawing/2014/main" id="{7764A8F0-C336-41CC-BBE4-985AB8DAAAE9}"/>
              </a:ext>
            </a:extLst>
          </p:cNvPr>
          <p:cNvSpPr>
            <a:spLocks noGrp="1"/>
          </p:cNvSpPr>
          <p:nvPr>
            <p:ph type="pic" sz="quarter" idx="16" hasCustomPrompt="1"/>
          </p:nvPr>
        </p:nvSpPr>
        <p:spPr>
          <a:xfrm>
            <a:off x="-856834" y="637954"/>
            <a:ext cx="5903756" cy="7481891"/>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13 w 5000"/>
              <a:gd name="connsiteY0" fmla="*/ 4952 h 10000"/>
              <a:gd name="connsiteX1" fmla="*/ 0 w 5000"/>
              <a:gd name="connsiteY1" fmla="*/ 0 h 10000"/>
              <a:gd name="connsiteX2" fmla="*/ 5000 w 5000"/>
              <a:gd name="connsiteY2" fmla="*/ 5000 h 10000"/>
              <a:gd name="connsiteX3" fmla="*/ 0 w 5000"/>
              <a:gd name="connsiteY3" fmla="*/ 10000 h 10000"/>
              <a:gd name="connsiteX4" fmla="*/ 13 w 5000"/>
              <a:gd name="connsiteY4" fmla="*/ 495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 h="10000">
                <a:moveTo>
                  <a:pt x="13" y="4952"/>
                </a:moveTo>
                <a:cubicBezTo>
                  <a:pt x="9" y="3301"/>
                  <a:pt x="4" y="1651"/>
                  <a:pt x="0" y="0"/>
                </a:cubicBezTo>
                <a:lnTo>
                  <a:pt x="5000" y="5000"/>
                </a:lnTo>
                <a:lnTo>
                  <a:pt x="0" y="10000"/>
                </a:lnTo>
                <a:cubicBezTo>
                  <a:pt x="4" y="8317"/>
                  <a:pt x="9" y="6635"/>
                  <a:pt x="13" y="4952"/>
                </a:cubicBezTo>
                <a:close/>
              </a:path>
            </a:pathLst>
          </a:custGeom>
          <a:solidFill>
            <a:schemeClr val="accent1">
              <a:alpha val="18000"/>
            </a:schemeClr>
          </a:solidFill>
        </p:spPr>
        <p:txBody>
          <a:bodyPr wrap="square" anchor="ctr">
            <a:noAutofit/>
          </a:bodyPr>
          <a:lstStyle>
            <a:lvl1pPr marL="0" indent="0" algn="ctr">
              <a:buNone/>
              <a:defRPr sz="1200"/>
            </a:lvl1pPr>
          </a:lstStyle>
          <a:p>
            <a:r>
              <a:rPr lang="en-US" altLang="ko-KR" dirty="0"/>
              <a:t>Insert Your Image</a:t>
            </a:r>
            <a:endParaRPr lang="ko-KR" altLang="en-US" dirty="0"/>
          </a:p>
        </p:txBody>
      </p:sp>
      <p:sp>
        <p:nvSpPr>
          <p:cNvPr id="10" name="Picture Placeholder 9">
            <a:extLst>
              <a:ext uri="{FF2B5EF4-FFF2-40B4-BE49-F238E27FC236}">
                <a16:creationId xmlns:a16="http://schemas.microsoft.com/office/drawing/2014/main" id="{94C5A7B8-C494-4080-B47D-8D6089B92193}"/>
              </a:ext>
            </a:extLst>
          </p:cNvPr>
          <p:cNvSpPr>
            <a:spLocks noGrp="1"/>
          </p:cNvSpPr>
          <p:nvPr>
            <p:ph type="pic" sz="quarter" idx="17" hasCustomPrompt="1"/>
          </p:nvPr>
        </p:nvSpPr>
        <p:spPr>
          <a:xfrm>
            <a:off x="6969288" y="1263149"/>
            <a:ext cx="5529040" cy="7050740"/>
          </a:xfrm>
          <a:custGeom>
            <a:avLst/>
            <a:gdLst>
              <a:gd name="connsiteX0" fmla="*/ 0 w 4976813"/>
              <a:gd name="connsiteY0" fmla="*/ 2122488 h 4244975"/>
              <a:gd name="connsiteX1" fmla="*/ 2488407 w 4976813"/>
              <a:gd name="connsiteY1" fmla="*/ 0 h 4244975"/>
              <a:gd name="connsiteX2" fmla="*/ 4976813 w 4976813"/>
              <a:gd name="connsiteY2" fmla="*/ 2122488 h 4244975"/>
              <a:gd name="connsiteX3" fmla="*/ 2488407 w 4976813"/>
              <a:gd name="connsiteY3" fmla="*/ 4244975 h 4244975"/>
              <a:gd name="connsiteX4" fmla="*/ 0 w 4976813"/>
              <a:gd name="connsiteY4" fmla="*/ 2122488 h 4244975"/>
              <a:gd name="connsiteX0" fmla="*/ 0 w 2497301"/>
              <a:gd name="connsiteY0" fmla="*/ 2122488 h 4244975"/>
              <a:gd name="connsiteX1" fmla="*/ 2488407 w 2497301"/>
              <a:gd name="connsiteY1" fmla="*/ 0 h 4244975"/>
              <a:gd name="connsiteX2" fmla="*/ 2497301 w 2497301"/>
              <a:gd name="connsiteY2" fmla="*/ 2084211 h 4244975"/>
              <a:gd name="connsiteX3" fmla="*/ 2488407 w 2497301"/>
              <a:gd name="connsiteY3" fmla="*/ 4244975 h 4244975"/>
              <a:gd name="connsiteX4" fmla="*/ 0 w 2497301"/>
              <a:gd name="connsiteY4" fmla="*/ 2122488 h 4244975"/>
              <a:gd name="connsiteX0" fmla="*/ 0 w 2489310"/>
              <a:gd name="connsiteY0" fmla="*/ 2122488 h 4244975"/>
              <a:gd name="connsiteX1" fmla="*/ 2488407 w 2489310"/>
              <a:gd name="connsiteY1" fmla="*/ 0 h 4244975"/>
              <a:gd name="connsiteX2" fmla="*/ 2488795 w 2489310"/>
              <a:gd name="connsiteY2" fmla="*/ 2084211 h 4244975"/>
              <a:gd name="connsiteX3" fmla="*/ 2488407 w 2489310"/>
              <a:gd name="connsiteY3" fmla="*/ 4244975 h 4244975"/>
              <a:gd name="connsiteX4" fmla="*/ 0 w 2489310"/>
              <a:gd name="connsiteY4" fmla="*/ 2122488 h 4244975"/>
              <a:gd name="connsiteX0" fmla="*/ 0 w 2501554"/>
              <a:gd name="connsiteY0" fmla="*/ 2122488 h 4244975"/>
              <a:gd name="connsiteX1" fmla="*/ 2488407 w 2501554"/>
              <a:gd name="connsiteY1" fmla="*/ 0 h 4244975"/>
              <a:gd name="connsiteX2" fmla="*/ 2501554 w 2501554"/>
              <a:gd name="connsiteY2" fmla="*/ 2062946 h 4244975"/>
              <a:gd name="connsiteX3" fmla="*/ 2488407 w 2501554"/>
              <a:gd name="connsiteY3" fmla="*/ 4244975 h 4244975"/>
              <a:gd name="connsiteX4" fmla="*/ 0 w 2501554"/>
              <a:gd name="connsiteY4" fmla="*/ 2122488 h 424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554" h="4244975">
                <a:moveTo>
                  <a:pt x="0" y="2122488"/>
                </a:moveTo>
                <a:lnTo>
                  <a:pt x="2488407" y="0"/>
                </a:lnTo>
                <a:cubicBezTo>
                  <a:pt x="2491372" y="694737"/>
                  <a:pt x="2498589" y="1368209"/>
                  <a:pt x="2501554" y="2062946"/>
                </a:cubicBezTo>
                <a:cubicBezTo>
                  <a:pt x="2498589" y="2783201"/>
                  <a:pt x="2491372" y="3524720"/>
                  <a:pt x="2488407" y="4244975"/>
                </a:cubicBezTo>
                <a:lnTo>
                  <a:pt x="0" y="2122488"/>
                </a:lnTo>
                <a:close/>
              </a:path>
            </a:pathLst>
          </a:custGeom>
          <a:solidFill>
            <a:schemeClr val="accent2">
              <a:lumMod val="20000"/>
              <a:lumOff val="80000"/>
            </a:schemeClr>
          </a:solidFill>
        </p:spPr>
        <p:txBody>
          <a:bodyPr anchor="ctr"/>
          <a:lstStyle>
            <a:lvl1pPr marL="0" indent="0" algn="ctr">
              <a:buNone/>
              <a:defRPr sz="1200"/>
            </a:lvl1pPr>
          </a:lstStyle>
          <a:p>
            <a:r>
              <a:rPr lang="en-CA" dirty="0"/>
              <a:t>Insert your image here</a:t>
            </a:r>
          </a:p>
        </p:txBody>
      </p:sp>
      <p:pic>
        <p:nvPicPr>
          <p:cNvPr id="7" name="Picture 6">
            <a:extLst>
              <a:ext uri="{FF2B5EF4-FFF2-40B4-BE49-F238E27FC236}">
                <a16:creationId xmlns:a16="http://schemas.microsoft.com/office/drawing/2014/main" id="{9B8D7579-F538-4982-BF3B-549F955D7B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3524" y="6003278"/>
            <a:ext cx="4449303" cy="540394"/>
          </a:xfrm>
          <a:prstGeom prst="rect">
            <a:avLst/>
          </a:prstGeom>
        </p:spPr>
      </p:pic>
    </p:spTree>
    <p:extLst>
      <p:ext uri="{BB962C8B-B14F-4D97-AF65-F5344CB8AC3E}">
        <p14:creationId xmlns:p14="http://schemas.microsoft.com/office/powerpoint/2010/main" val="4237935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slide layout 5">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4CEA2C4-38CA-4C6B-A850-4D84651F7F92}"/>
              </a:ext>
            </a:extLst>
          </p:cNvPr>
          <p:cNvSpPr>
            <a:spLocks noGrp="1"/>
          </p:cNvSpPr>
          <p:nvPr>
            <p:ph type="pic" sz="quarter" idx="18" hasCustomPrompt="1"/>
          </p:nvPr>
        </p:nvSpPr>
        <p:spPr>
          <a:xfrm>
            <a:off x="2767474" y="1"/>
            <a:ext cx="5953193" cy="5864225"/>
          </a:xfrm>
          <a:custGeom>
            <a:avLst/>
            <a:gdLst>
              <a:gd name="connsiteX0" fmla="*/ 0 w 4464895"/>
              <a:gd name="connsiteY0" fmla="*/ 0 h 5864225"/>
              <a:gd name="connsiteX1" fmla="*/ 2056361 w 4464895"/>
              <a:gd name="connsiteY1" fmla="*/ 0 h 5864225"/>
              <a:gd name="connsiteX2" fmla="*/ 4464895 w 4464895"/>
              <a:gd name="connsiteY2" fmla="*/ 3428041 h 5864225"/>
              <a:gd name="connsiteX3" fmla="*/ 4464895 w 4464895"/>
              <a:gd name="connsiteY3" fmla="*/ 3429889 h 5864225"/>
              <a:gd name="connsiteX4" fmla="*/ 2754536 w 4464895"/>
              <a:gd name="connsiteY4" fmla="*/ 5864225 h 5864225"/>
              <a:gd name="connsiteX5" fmla="*/ 698174 w 4464895"/>
              <a:gd name="connsiteY5" fmla="*/ 5864225 h 5864225"/>
              <a:gd name="connsiteX6" fmla="*/ 2409183 w 4464895"/>
              <a:gd name="connsiteY6" fmla="*/ 3428965 h 586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4895" h="5864225">
                <a:moveTo>
                  <a:pt x="0" y="0"/>
                </a:moveTo>
                <a:lnTo>
                  <a:pt x="2056361" y="0"/>
                </a:lnTo>
                <a:lnTo>
                  <a:pt x="4464895" y="3428041"/>
                </a:lnTo>
                <a:lnTo>
                  <a:pt x="4464895" y="3429889"/>
                </a:lnTo>
                <a:lnTo>
                  <a:pt x="2754536" y="5864225"/>
                </a:lnTo>
                <a:lnTo>
                  <a:pt x="698174" y="5864225"/>
                </a:lnTo>
                <a:lnTo>
                  <a:pt x="2409183" y="3428965"/>
                </a:lnTo>
                <a:close/>
              </a:path>
            </a:pathLst>
          </a:custGeom>
          <a:solidFill>
            <a:schemeClr val="accent1"/>
          </a:solidFill>
        </p:spPr>
        <p:txBody>
          <a:bodyPr wrap="square" anchor="ctr">
            <a:noAutofit/>
          </a:bodyPr>
          <a:lstStyle>
            <a:lvl1pPr marL="0" indent="0" algn="ctr">
              <a:buNone/>
              <a:defRPr sz="1200"/>
            </a:lvl1pPr>
          </a:lstStyle>
          <a:p>
            <a:r>
              <a:rPr lang="en-CA" dirty="0"/>
              <a:t>Insert your image</a:t>
            </a:r>
          </a:p>
        </p:txBody>
      </p:sp>
      <p:sp>
        <p:nvSpPr>
          <p:cNvPr id="11" name="Rectangle 10">
            <a:extLst>
              <a:ext uri="{FF2B5EF4-FFF2-40B4-BE49-F238E27FC236}">
                <a16:creationId xmlns:a16="http://schemas.microsoft.com/office/drawing/2014/main" id="{E24F3AFB-5437-4A06-A487-698009AD9B3C}"/>
              </a:ext>
            </a:extLst>
          </p:cNvPr>
          <p:cNvSpPr/>
          <p:nvPr userDrawn="1"/>
        </p:nvSpPr>
        <p:spPr>
          <a:xfrm>
            <a:off x="-113413" y="5864920"/>
            <a:ext cx="12373461" cy="9930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6" name="Text Placeholder 9">
            <a:extLst>
              <a:ext uri="{FF2B5EF4-FFF2-40B4-BE49-F238E27FC236}">
                <a16:creationId xmlns:a16="http://schemas.microsoft.com/office/drawing/2014/main" id="{B6DDD9E7-940A-4EDF-8992-B8EF3E72650A}"/>
              </a:ext>
            </a:extLst>
          </p:cNvPr>
          <p:cNvSpPr>
            <a:spLocks noGrp="1"/>
          </p:cNvSpPr>
          <p:nvPr>
            <p:ph type="body" sz="quarter" idx="12" hasCustomPrompt="1"/>
          </p:nvPr>
        </p:nvSpPr>
        <p:spPr>
          <a:xfrm>
            <a:off x="358169" y="3835262"/>
            <a:ext cx="8362496" cy="1080632"/>
          </a:xfrm>
          <a:prstGeom prst="rect">
            <a:avLst/>
          </a:prstGeom>
        </p:spPr>
        <p:txBody>
          <a:bodyPr anchor="t"/>
          <a:lstStyle>
            <a:lvl1pPr marL="0" indent="0" algn="l">
              <a:buNone/>
              <a:defRPr sz="1800" b="0" baseline="0">
                <a:solidFill>
                  <a:schemeClr val="tx2"/>
                </a:solidFill>
                <a:effectLst/>
                <a:latin typeface="Arial" panose="020B0604020202020204" pitchFamily="34" charset="0"/>
                <a:ea typeface="+mj-ea"/>
                <a:cs typeface="Arial" pitchFamily="34" charset="0"/>
              </a:defRPr>
            </a:lvl1pPr>
          </a:lstStyle>
          <a:p>
            <a:pPr lvl="0"/>
            <a:r>
              <a:rPr lang="en-US" altLang="ko-KR" dirty="0"/>
              <a:t>Insert your subtitle here         </a:t>
            </a:r>
          </a:p>
        </p:txBody>
      </p:sp>
      <p:sp>
        <p:nvSpPr>
          <p:cNvPr id="7" name="Title Placeholder 1">
            <a:extLst>
              <a:ext uri="{FF2B5EF4-FFF2-40B4-BE49-F238E27FC236}">
                <a16:creationId xmlns:a16="http://schemas.microsoft.com/office/drawing/2014/main" id="{101AC0EE-C99D-4A08-AF66-3CF6DCADE6AB}"/>
              </a:ext>
            </a:extLst>
          </p:cNvPr>
          <p:cNvSpPr>
            <a:spLocks noGrp="1"/>
          </p:cNvSpPr>
          <p:nvPr>
            <p:ph type="title" hasCustomPrompt="1"/>
          </p:nvPr>
        </p:nvSpPr>
        <p:spPr>
          <a:xfrm>
            <a:off x="358169" y="2369902"/>
            <a:ext cx="8362497" cy="1373760"/>
          </a:xfrm>
          <a:prstGeom prst="rect">
            <a:avLst/>
          </a:prstGeom>
        </p:spPr>
        <p:txBody>
          <a:bodyPr vert="horz" lIns="91440" tIns="45720" rIns="91440" bIns="45720" rtlCol="0" anchor="ctr">
            <a:noAutofit/>
          </a:bodyPr>
          <a:lstStyle>
            <a:lvl1pPr algn="l">
              <a:defRPr sz="5400" b="1">
                <a:solidFill>
                  <a:schemeClr val="tx2"/>
                </a:solidFill>
              </a:defRPr>
            </a:lvl1pPr>
          </a:lstStyle>
          <a:p>
            <a:r>
              <a:rPr lang="en-US" dirty="0"/>
              <a:t>Click</a:t>
            </a:r>
            <a:br>
              <a:rPr lang="en-US" dirty="0"/>
            </a:br>
            <a:r>
              <a:rPr lang="en-US" dirty="0"/>
              <a:t>to edit title</a:t>
            </a:r>
          </a:p>
        </p:txBody>
      </p:sp>
      <p:sp>
        <p:nvSpPr>
          <p:cNvPr id="12" name="Text Placeholder 9">
            <a:extLst>
              <a:ext uri="{FF2B5EF4-FFF2-40B4-BE49-F238E27FC236}">
                <a16:creationId xmlns:a16="http://schemas.microsoft.com/office/drawing/2014/main" id="{30E5B0F7-69B8-4EBB-8326-87C927930A76}"/>
              </a:ext>
            </a:extLst>
          </p:cNvPr>
          <p:cNvSpPr>
            <a:spLocks noGrp="1"/>
          </p:cNvSpPr>
          <p:nvPr>
            <p:ph type="body" sz="quarter" idx="15" hasCustomPrompt="1"/>
          </p:nvPr>
        </p:nvSpPr>
        <p:spPr>
          <a:xfrm>
            <a:off x="7306609" y="6051288"/>
            <a:ext cx="3390900" cy="214226"/>
          </a:xfrm>
          <a:prstGeom prst="rect">
            <a:avLst/>
          </a:prstGeom>
        </p:spPr>
        <p:txBody>
          <a:bodyPr anchor="t"/>
          <a:lstStyle>
            <a:lvl1pPr marL="0" indent="0" algn="l">
              <a:buNone/>
              <a:defRPr sz="1000" b="0" baseline="0">
                <a:solidFill>
                  <a:schemeClr val="accent1"/>
                </a:solidFill>
                <a:effectLst/>
                <a:latin typeface="Arial" panose="020B0604020202020204" pitchFamily="34" charset="0"/>
                <a:ea typeface="+mj-ea"/>
                <a:cs typeface="Arial" pitchFamily="34" charset="0"/>
              </a:defRPr>
            </a:lvl1pPr>
          </a:lstStyle>
          <a:p>
            <a:pPr lvl="0"/>
            <a:r>
              <a:rPr lang="en-US" altLang="ko-KR" dirty="0"/>
              <a:t>PRESENTED BY:</a:t>
            </a:r>
          </a:p>
        </p:txBody>
      </p:sp>
      <p:sp>
        <p:nvSpPr>
          <p:cNvPr id="16" name="Picture Placeholder 15">
            <a:extLst>
              <a:ext uri="{FF2B5EF4-FFF2-40B4-BE49-F238E27FC236}">
                <a16:creationId xmlns:a16="http://schemas.microsoft.com/office/drawing/2014/main" id="{9FD7931A-4964-46FC-805D-8256F032DA91}"/>
              </a:ext>
            </a:extLst>
          </p:cNvPr>
          <p:cNvSpPr>
            <a:spLocks noGrp="1"/>
          </p:cNvSpPr>
          <p:nvPr>
            <p:ph type="pic" sz="quarter" idx="19" hasCustomPrompt="1"/>
          </p:nvPr>
        </p:nvSpPr>
        <p:spPr>
          <a:xfrm>
            <a:off x="5488119" y="-71"/>
            <a:ext cx="5954125" cy="5861505"/>
          </a:xfrm>
          <a:custGeom>
            <a:avLst/>
            <a:gdLst>
              <a:gd name="connsiteX0" fmla="*/ 0 w 4465594"/>
              <a:gd name="connsiteY0" fmla="*/ 0 h 5861505"/>
              <a:gd name="connsiteX1" fmla="*/ 2056361 w 4465594"/>
              <a:gd name="connsiteY1" fmla="*/ 0 h 5861505"/>
              <a:gd name="connsiteX2" fmla="*/ 4465594 w 4465594"/>
              <a:gd name="connsiteY2" fmla="*/ 3429036 h 5861505"/>
              <a:gd name="connsiteX3" fmla="*/ 2756546 w 4465594"/>
              <a:gd name="connsiteY3" fmla="*/ 5861505 h 5861505"/>
              <a:gd name="connsiteX4" fmla="*/ 700186 w 4465594"/>
              <a:gd name="connsiteY4" fmla="*/ 5861505 h 5861505"/>
              <a:gd name="connsiteX5" fmla="*/ 2409233 w 4465594"/>
              <a:gd name="connsiteY5" fmla="*/ 3429036 h 586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5594" h="5861505">
                <a:moveTo>
                  <a:pt x="0" y="0"/>
                </a:moveTo>
                <a:lnTo>
                  <a:pt x="2056361" y="0"/>
                </a:lnTo>
                <a:lnTo>
                  <a:pt x="4465594" y="3429036"/>
                </a:lnTo>
                <a:lnTo>
                  <a:pt x="2756546" y="5861505"/>
                </a:lnTo>
                <a:lnTo>
                  <a:pt x="700186" y="5861505"/>
                </a:lnTo>
                <a:lnTo>
                  <a:pt x="2409233" y="3429036"/>
                </a:lnTo>
                <a:close/>
              </a:path>
            </a:pathLst>
          </a:custGeom>
          <a:solidFill>
            <a:schemeClr val="accent2">
              <a:lumMod val="60000"/>
              <a:lumOff val="40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                                     Insert Your Image </a:t>
            </a:r>
            <a:endParaRPr lang="ko-KR" altLang="en-US" dirty="0"/>
          </a:p>
        </p:txBody>
      </p:sp>
      <p:sp>
        <p:nvSpPr>
          <p:cNvPr id="17" name="Picture Placeholder 16">
            <a:extLst>
              <a:ext uri="{FF2B5EF4-FFF2-40B4-BE49-F238E27FC236}">
                <a16:creationId xmlns:a16="http://schemas.microsoft.com/office/drawing/2014/main" id="{39AF224F-2B15-4DCF-B9DB-01957120958E}"/>
              </a:ext>
            </a:extLst>
          </p:cNvPr>
          <p:cNvSpPr>
            <a:spLocks noGrp="1"/>
          </p:cNvSpPr>
          <p:nvPr>
            <p:ph type="pic" sz="quarter" idx="20" hasCustomPrompt="1"/>
          </p:nvPr>
        </p:nvSpPr>
        <p:spPr>
          <a:xfrm>
            <a:off x="8226465" y="2"/>
            <a:ext cx="5936491" cy="5864225"/>
          </a:xfrm>
          <a:custGeom>
            <a:avLst/>
            <a:gdLst>
              <a:gd name="connsiteX0" fmla="*/ 0 w 4452368"/>
              <a:gd name="connsiteY0" fmla="*/ 0 h 5864225"/>
              <a:gd name="connsiteX1" fmla="*/ 2043135 w 4452368"/>
              <a:gd name="connsiteY1" fmla="*/ 0 h 5864225"/>
              <a:gd name="connsiteX2" fmla="*/ 4452368 w 4452368"/>
              <a:gd name="connsiteY2" fmla="*/ 3429036 h 5864225"/>
              <a:gd name="connsiteX3" fmla="*/ 2741409 w 4452368"/>
              <a:gd name="connsiteY3" fmla="*/ 5864225 h 5864225"/>
              <a:gd name="connsiteX4" fmla="*/ 685048 w 4452368"/>
              <a:gd name="connsiteY4" fmla="*/ 5864225 h 5864225"/>
              <a:gd name="connsiteX5" fmla="*/ 2396007 w 4452368"/>
              <a:gd name="connsiteY5" fmla="*/ 3429036 h 5864225"/>
              <a:gd name="connsiteX6" fmla="*/ 0 w 4452368"/>
              <a:gd name="connsiteY6" fmla="*/ 18825 h 586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2368" h="5864225">
                <a:moveTo>
                  <a:pt x="0" y="0"/>
                </a:moveTo>
                <a:lnTo>
                  <a:pt x="2043135" y="0"/>
                </a:lnTo>
                <a:lnTo>
                  <a:pt x="4452368" y="3429036"/>
                </a:lnTo>
                <a:lnTo>
                  <a:pt x="2741409" y="5864225"/>
                </a:lnTo>
                <a:lnTo>
                  <a:pt x="685048" y="5864225"/>
                </a:lnTo>
                <a:lnTo>
                  <a:pt x="2396007" y="3429036"/>
                </a:lnTo>
                <a:lnTo>
                  <a:pt x="0" y="18825"/>
                </a:lnTo>
                <a:close/>
              </a:path>
            </a:pathLst>
          </a:custGeom>
          <a:solidFill>
            <a:schemeClr val="accent2">
              <a:lumMod val="20000"/>
              <a:lumOff val="80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200"/>
            </a:lvl1pPr>
          </a:lstStyle>
          <a:p>
            <a:r>
              <a:rPr lang="en-CA" dirty="0"/>
              <a:t>Insert Your Image</a:t>
            </a:r>
          </a:p>
        </p:txBody>
      </p:sp>
    </p:spTree>
    <p:extLst>
      <p:ext uri="{BB962C8B-B14F-4D97-AF65-F5344CB8AC3E}">
        <p14:creationId xmlns:p14="http://schemas.microsoft.com/office/powerpoint/2010/main" val="17056850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B3F3ABC0-B4F6-4847-B39B-5CD04512B621}"/>
              </a:ext>
            </a:extLst>
          </p:cNvPr>
          <p:cNvSpPr/>
          <p:nvPr userDrawn="1"/>
        </p:nvSpPr>
        <p:spPr>
          <a:xfrm>
            <a:off x="-3443805" y="2021801"/>
            <a:ext cx="11787527" cy="5390907"/>
          </a:xfrm>
          <a:prstGeom prst="homePlate">
            <a:avLst>
              <a:gd name="adj" fmla="val 3494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dirty="0"/>
              <a:t> </a:t>
            </a:r>
          </a:p>
        </p:txBody>
      </p:sp>
      <p:sp>
        <p:nvSpPr>
          <p:cNvPr id="4" name="Arrow: Chevron 3">
            <a:extLst>
              <a:ext uri="{FF2B5EF4-FFF2-40B4-BE49-F238E27FC236}">
                <a16:creationId xmlns:a16="http://schemas.microsoft.com/office/drawing/2014/main" id="{84D10196-5949-4108-9ACA-CC0CEE11896F}"/>
              </a:ext>
            </a:extLst>
          </p:cNvPr>
          <p:cNvSpPr/>
          <p:nvPr userDrawn="1"/>
        </p:nvSpPr>
        <p:spPr>
          <a:xfrm>
            <a:off x="3663377" y="2017114"/>
            <a:ext cx="4680344" cy="5390907"/>
          </a:xfrm>
          <a:prstGeom prst="chevron">
            <a:avLst>
              <a:gd name="adj" fmla="val 53951"/>
            </a:avLst>
          </a:prstGeom>
          <a:solidFill>
            <a:schemeClr val="accent1">
              <a:lumMod val="20000"/>
              <a:lumOff val="8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solidFill>
                <a:schemeClr val="tx1"/>
              </a:solidFill>
            </a:endParaRPr>
          </a:p>
        </p:txBody>
      </p:sp>
      <p:sp>
        <p:nvSpPr>
          <p:cNvPr id="5" name="Picture Placeholder 4">
            <a:extLst>
              <a:ext uri="{FF2B5EF4-FFF2-40B4-BE49-F238E27FC236}">
                <a16:creationId xmlns:a16="http://schemas.microsoft.com/office/drawing/2014/main" id="{EA79F096-E028-48C8-850E-7DFAACD04E6C}"/>
              </a:ext>
            </a:extLst>
          </p:cNvPr>
          <p:cNvSpPr>
            <a:spLocks noGrp="1"/>
          </p:cNvSpPr>
          <p:nvPr>
            <p:ph type="pic" sz="quarter" idx="13" hasCustomPrompt="1"/>
          </p:nvPr>
        </p:nvSpPr>
        <p:spPr>
          <a:xfrm>
            <a:off x="5936313" y="-373326"/>
            <a:ext cx="8892689" cy="5085893"/>
          </a:xfrm>
          <a:custGeom>
            <a:avLst/>
            <a:gdLst>
              <a:gd name="connsiteX0" fmla="*/ 1666130 w 6669517"/>
              <a:gd name="connsiteY0" fmla="*/ 0 h 5085893"/>
              <a:gd name="connsiteX1" fmla="*/ 6566668 w 6669517"/>
              <a:gd name="connsiteY1" fmla="*/ 0 h 5085893"/>
              <a:gd name="connsiteX2" fmla="*/ 6565773 w 6669517"/>
              <a:gd name="connsiteY2" fmla="*/ 262542 h 5085893"/>
              <a:gd name="connsiteX3" fmla="*/ 6669517 w 6669517"/>
              <a:gd name="connsiteY3" fmla="*/ 262542 h 5085893"/>
              <a:gd name="connsiteX4" fmla="*/ 6669517 w 6669517"/>
              <a:gd name="connsiteY4" fmla="*/ 4709129 h 5085893"/>
              <a:gd name="connsiteX5" fmla="*/ 6550617 w 6669517"/>
              <a:gd name="connsiteY5" fmla="*/ 4709129 h 5085893"/>
              <a:gd name="connsiteX6" fmla="*/ 6549333 w 6669517"/>
              <a:gd name="connsiteY6" fmla="*/ 5085893 h 5085893"/>
              <a:gd name="connsiteX7" fmla="*/ 1891480 w 6669517"/>
              <a:gd name="connsiteY7" fmla="*/ 5085893 h 5085893"/>
              <a:gd name="connsiteX8" fmla="*/ 0 w 6669517"/>
              <a:gd name="connsiteY8" fmla="*/ 2381058 h 508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9517" h="5085893">
                <a:moveTo>
                  <a:pt x="1666130" y="0"/>
                </a:moveTo>
                <a:lnTo>
                  <a:pt x="6566668" y="0"/>
                </a:lnTo>
                <a:lnTo>
                  <a:pt x="6565773" y="262542"/>
                </a:lnTo>
                <a:lnTo>
                  <a:pt x="6669517" y="262542"/>
                </a:lnTo>
                <a:lnTo>
                  <a:pt x="6669517" y="4709129"/>
                </a:lnTo>
                <a:lnTo>
                  <a:pt x="6550617" y="4709129"/>
                </a:lnTo>
                <a:lnTo>
                  <a:pt x="6549333" y="5085893"/>
                </a:lnTo>
                <a:lnTo>
                  <a:pt x="1891480" y="5085893"/>
                </a:lnTo>
                <a:lnTo>
                  <a:pt x="0" y="2381058"/>
                </a:lnTo>
                <a:close/>
              </a:path>
            </a:pathLst>
          </a:custGeom>
          <a:solidFill>
            <a:schemeClr val="accent2">
              <a:lumMod val="20000"/>
              <a:lumOff val="80000"/>
            </a:schemeClr>
          </a:solidFill>
        </p:spPr>
        <p:txBody>
          <a:bodyPr wrap="square" anchor="ctr">
            <a:noAutofit/>
          </a:bodyPr>
          <a:lstStyle>
            <a:lvl1pPr marL="0" indent="0" algn="ctr">
              <a:buNone/>
              <a:defRPr sz="1100"/>
            </a:lvl1pPr>
          </a:lstStyle>
          <a:p>
            <a:r>
              <a:rPr lang="en-US" altLang="ko-KR" dirty="0"/>
              <a:t>Insert Your Image</a:t>
            </a:r>
            <a:endParaRPr lang="ko-KR" altLang="en-US" dirty="0"/>
          </a:p>
        </p:txBody>
      </p:sp>
      <p:sp>
        <p:nvSpPr>
          <p:cNvPr id="6" name="Text Placeholder 9">
            <a:extLst>
              <a:ext uri="{FF2B5EF4-FFF2-40B4-BE49-F238E27FC236}">
                <a16:creationId xmlns:a16="http://schemas.microsoft.com/office/drawing/2014/main" id="{8AB97565-43A7-4D22-80B7-835D41E48B99}"/>
              </a:ext>
            </a:extLst>
          </p:cNvPr>
          <p:cNvSpPr>
            <a:spLocks noGrp="1"/>
          </p:cNvSpPr>
          <p:nvPr>
            <p:ph type="body" sz="quarter" idx="10" hasCustomPrompt="1"/>
          </p:nvPr>
        </p:nvSpPr>
        <p:spPr>
          <a:xfrm>
            <a:off x="-1490775" y="3054852"/>
            <a:ext cx="16256000" cy="576063"/>
          </a:xfrm>
          <a:prstGeom prst="rect">
            <a:avLst/>
          </a:prstGeom>
        </p:spPr>
        <p:txBody>
          <a:bodyPr anchor="ctr"/>
          <a:lstStyle>
            <a:lvl1pPr marL="0" indent="0" algn="ctr">
              <a:buNone/>
              <a:defRPr sz="6000" b="0" baseline="0">
                <a:solidFill>
                  <a:schemeClr val="bg1"/>
                </a:solidFill>
                <a:latin typeface="+mj-lt"/>
                <a:cs typeface="Arial" pitchFamily="34" charset="0"/>
              </a:defRPr>
            </a:lvl1pPr>
          </a:lstStyle>
          <a:p>
            <a:pPr lvl="0"/>
            <a:r>
              <a:rPr lang="en-US" altLang="ko-KR" dirty="0"/>
              <a:t>Thank you</a:t>
            </a:r>
          </a:p>
        </p:txBody>
      </p:sp>
      <p:sp>
        <p:nvSpPr>
          <p:cNvPr id="7" name="Text Placeholder 9">
            <a:extLst>
              <a:ext uri="{FF2B5EF4-FFF2-40B4-BE49-F238E27FC236}">
                <a16:creationId xmlns:a16="http://schemas.microsoft.com/office/drawing/2014/main" id="{1FEA4AD8-D0E0-4B8E-AD22-2F44A6B677A0}"/>
              </a:ext>
            </a:extLst>
          </p:cNvPr>
          <p:cNvSpPr>
            <a:spLocks noGrp="1"/>
          </p:cNvSpPr>
          <p:nvPr>
            <p:ph type="body" sz="quarter" idx="11" hasCustomPrompt="1"/>
          </p:nvPr>
        </p:nvSpPr>
        <p:spPr>
          <a:xfrm>
            <a:off x="-1490972" y="3771347"/>
            <a:ext cx="16256000" cy="288032"/>
          </a:xfrm>
          <a:prstGeom prst="rect">
            <a:avLst/>
          </a:prstGeom>
        </p:spPr>
        <p:txBody>
          <a:bodyPr anchor="ctr"/>
          <a:lstStyle>
            <a:lvl1pPr marL="0" indent="0" algn="ctr">
              <a:buNone/>
              <a:defRPr sz="1800" b="0" baseline="0">
                <a:solidFill>
                  <a:schemeClr val="accent1">
                    <a:lumMod val="50000"/>
                  </a:schemeClr>
                </a:solidFill>
                <a:latin typeface="+mn-lt"/>
                <a:cs typeface="Arial" pitchFamily="34" charset="0"/>
              </a:defRPr>
            </a:lvl1pPr>
          </a:lstStyle>
          <a:p>
            <a:pPr lvl="0"/>
            <a:r>
              <a:rPr lang="en-US" altLang="ko-KR" dirty="0"/>
              <a:t>Insert your subtitle here</a:t>
            </a:r>
          </a:p>
        </p:txBody>
      </p:sp>
      <p:pic>
        <p:nvPicPr>
          <p:cNvPr id="9" name="Picture 8">
            <a:extLst>
              <a:ext uri="{FF2B5EF4-FFF2-40B4-BE49-F238E27FC236}">
                <a16:creationId xmlns:a16="http://schemas.microsoft.com/office/drawing/2014/main" id="{A549C1EB-333C-4520-842B-F50DBC0B28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080" y="305863"/>
            <a:ext cx="4449303" cy="540394"/>
          </a:xfrm>
          <a:prstGeom prst="rect">
            <a:avLst/>
          </a:prstGeom>
        </p:spPr>
      </p:pic>
    </p:spTree>
    <p:extLst>
      <p:ext uri="{BB962C8B-B14F-4D97-AF65-F5344CB8AC3E}">
        <p14:creationId xmlns:p14="http://schemas.microsoft.com/office/powerpoint/2010/main" val="21349805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9_Basic slide layout">
    <p:spTree>
      <p:nvGrpSpPr>
        <p:cNvPr id="1" name=""/>
        <p:cNvGrpSpPr/>
        <p:nvPr/>
      </p:nvGrpSpPr>
      <p:grpSpPr>
        <a:xfrm>
          <a:off x="0" y="0"/>
          <a:ext cx="0" cy="0"/>
          <a:chOff x="0" y="0"/>
          <a:chExt cx="0" cy="0"/>
        </a:xfrm>
      </p:grpSpPr>
      <p:sp>
        <p:nvSpPr>
          <p:cNvPr id="16" name="Arrow: Chevron 15">
            <a:extLst>
              <a:ext uri="{FF2B5EF4-FFF2-40B4-BE49-F238E27FC236}">
                <a16:creationId xmlns:a16="http://schemas.microsoft.com/office/drawing/2014/main" id="{8EBB1BE0-0284-40D3-A0EA-D061E818B5E5}"/>
              </a:ext>
            </a:extLst>
          </p:cNvPr>
          <p:cNvSpPr/>
          <p:nvPr userDrawn="1"/>
        </p:nvSpPr>
        <p:spPr>
          <a:xfrm>
            <a:off x="9083437" y="0"/>
            <a:ext cx="4680344" cy="5862918"/>
          </a:xfrm>
          <a:prstGeom prst="chevron">
            <a:avLst>
              <a:gd name="adj" fmla="val 53951"/>
            </a:avLst>
          </a:prstGeom>
          <a:solidFill>
            <a:schemeClr val="accent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Arrow: Chevron 16">
            <a:extLst>
              <a:ext uri="{FF2B5EF4-FFF2-40B4-BE49-F238E27FC236}">
                <a16:creationId xmlns:a16="http://schemas.microsoft.com/office/drawing/2014/main" id="{C36430BD-91F6-4085-9C9F-BA807CC30F0F}"/>
              </a:ext>
            </a:extLst>
          </p:cNvPr>
          <p:cNvSpPr/>
          <p:nvPr userDrawn="1"/>
        </p:nvSpPr>
        <p:spPr>
          <a:xfrm rot="10800000">
            <a:off x="5271511" y="-485440"/>
            <a:ext cx="4680344" cy="6348358"/>
          </a:xfrm>
          <a:prstGeom prst="chevron">
            <a:avLst>
              <a:gd name="adj" fmla="val 53951"/>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Title 4">
            <a:extLst>
              <a:ext uri="{FF2B5EF4-FFF2-40B4-BE49-F238E27FC236}">
                <a16:creationId xmlns:a16="http://schemas.microsoft.com/office/drawing/2014/main" id="{7542D526-15E3-4C12-9BC4-AD4CF86354EC}"/>
              </a:ext>
            </a:extLst>
          </p:cNvPr>
          <p:cNvSpPr>
            <a:spLocks noGrp="1"/>
          </p:cNvSpPr>
          <p:nvPr>
            <p:ph type="title"/>
          </p:nvPr>
        </p:nvSpPr>
        <p:spPr>
          <a:xfrm>
            <a:off x="838200" y="369349"/>
            <a:ext cx="10515600" cy="665872"/>
          </a:xfrm>
          <a:prstGeom prst="rect">
            <a:avLst/>
          </a:prstGeom>
        </p:spPr>
        <p:txBody>
          <a:bodyPr/>
          <a:lstStyle>
            <a:lvl1pPr>
              <a:defRPr sz="3200" b="1">
                <a:solidFill>
                  <a:schemeClr val="accent1">
                    <a:lumMod val="50000"/>
                  </a:schemeClr>
                </a:solidFill>
                <a:latin typeface="+mj-lt"/>
              </a:defRPr>
            </a:lvl1pPr>
          </a:lstStyle>
          <a:p>
            <a:r>
              <a:rPr lang="en-US" dirty="0"/>
              <a:t>Click to edit Master title style</a:t>
            </a:r>
            <a:endParaRPr lang="en-CA" dirty="0"/>
          </a:p>
        </p:txBody>
      </p:sp>
      <p:pic>
        <p:nvPicPr>
          <p:cNvPr id="7" name="Picture 6">
            <a:extLst>
              <a:ext uri="{FF2B5EF4-FFF2-40B4-BE49-F238E27FC236}">
                <a16:creationId xmlns:a16="http://schemas.microsoft.com/office/drawing/2014/main" id="{DB9244E2-8272-46BF-B485-3E0ADC8C96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3524" y="6003278"/>
            <a:ext cx="4449303" cy="540394"/>
          </a:xfrm>
          <a:prstGeom prst="rect">
            <a:avLst/>
          </a:prstGeom>
        </p:spPr>
      </p:pic>
    </p:spTree>
    <p:extLst>
      <p:ext uri="{BB962C8B-B14F-4D97-AF65-F5344CB8AC3E}">
        <p14:creationId xmlns:p14="http://schemas.microsoft.com/office/powerpoint/2010/main" val="215300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C5ECE4-7BA0-411A-97C4-87EA2AF03636}" type="datetimeFigureOut">
              <a:rPr lang="en-CA" smtClean="0">
                <a:solidFill>
                  <a:prstClr val="black">
                    <a:tint val="75000"/>
                  </a:prstClr>
                </a:solidFill>
              </a:rPr>
              <a:pPr/>
              <a:t>2020-09-28</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1878A493-025D-4153-B2EC-91E2AEA9A005}" type="slidenum">
              <a:rPr lang="en-CA" smtClean="0">
                <a:solidFill>
                  <a:prstClr val="black">
                    <a:tint val="75000"/>
                  </a:prstClr>
                </a:solidFill>
              </a:rPr>
              <a:pPr/>
              <a:t>‹#›</a:t>
            </a:fld>
            <a:endParaRPr lang="en-CA">
              <a:solidFill>
                <a:prstClr val="black">
                  <a:tint val="75000"/>
                </a:prstClr>
              </a:solidFill>
            </a:endParaRPr>
          </a:p>
        </p:txBody>
      </p:sp>
      <p:pic>
        <p:nvPicPr>
          <p:cNvPr id="5" name="Picture 4" descr="CMHA_National_ENG_logo_4C_pos_tagline.eps"/>
          <p:cNvPicPr>
            <a:picLocks noChangeAspect="1"/>
          </p:cNvPicPr>
          <p:nvPr userDrawn="1"/>
        </p:nvPicPr>
        <p:blipFill>
          <a:blip r:embed="rId2"/>
          <a:stretch>
            <a:fillRect/>
          </a:stretch>
        </p:blipFill>
        <p:spPr>
          <a:xfrm>
            <a:off x="8940800" y="5888486"/>
            <a:ext cx="2523067" cy="588514"/>
          </a:xfrm>
          <a:prstGeom prst="rect">
            <a:avLst/>
          </a:prstGeom>
        </p:spPr>
      </p:pic>
    </p:spTree>
    <p:extLst>
      <p:ext uri="{BB962C8B-B14F-4D97-AF65-F5344CB8AC3E}">
        <p14:creationId xmlns:p14="http://schemas.microsoft.com/office/powerpoint/2010/main" val="275145476"/>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057300"/>
            <a:ext cx="10972800" cy="1143000"/>
          </a:xfrm>
        </p:spPr>
        <p:txBody>
          <a:bodyPr/>
          <a:lstStyle/>
          <a:p>
            <a:r>
              <a:rPr kumimoji="0" lang="en-US" dirty="0"/>
              <a:t>Click to edit Master title style</a:t>
            </a:r>
          </a:p>
        </p:txBody>
      </p:sp>
      <p:sp>
        <p:nvSpPr>
          <p:cNvPr id="3" name="Content Placeholder 2"/>
          <p:cNvSpPr>
            <a:spLocks noGrp="1"/>
          </p:cNvSpPr>
          <p:nvPr>
            <p:ph idx="1"/>
          </p:nvPr>
        </p:nvSpPr>
        <p:spPr>
          <a:xfrm>
            <a:off x="609600" y="2564904"/>
            <a:ext cx="10972800" cy="3791446"/>
          </a:xfrm>
        </p:spPr>
        <p:txBody>
          <a:bodyPr/>
          <a:lstStyle>
            <a:lvl1pPr marL="457200" indent="-457200">
              <a:buClr>
                <a:srgbClr val="00B1B0"/>
              </a:buClr>
              <a:buFont typeface="Arial"/>
              <a:buChar char="•"/>
              <a:defRPr>
                <a:solidFill>
                  <a:srgbClr val="4D4D4D"/>
                </a:solidFill>
              </a:defRPr>
            </a:lvl1pPr>
            <a:lvl2pPr marL="736092" indent="-342900">
              <a:buClr>
                <a:srgbClr val="00B1B0"/>
              </a:buClr>
              <a:buFont typeface="Arial"/>
              <a:buChar char="•"/>
              <a:defRPr>
                <a:solidFill>
                  <a:srgbClr val="4D4D4D"/>
                </a:solidFill>
              </a:defRPr>
            </a:lvl2pPr>
            <a:lvl3pPr marL="1010412" indent="-342900">
              <a:buClr>
                <a:srgbClr val="00B1B0"/>
              </a:buClr>
              <a:buFont typeface="Arial"/>
              <a:buChar char="•"/>
              <a:defRPr>
                <a:solidFill>
                  <a:srgbClr val="4D4D4D"/>
                </a:solidFill>
              </a:defRPr>
            </a:lvl3pPr>
            <a:lvl4pPr marL="1321308" indent="-342900">
              <a:buClr>
                <a:srgbClr val="00B1B0"/>
              </a:buClr>
              <a:buFont typeface="Arial"/>
              <a:buChar char="•"/>
              <a:defRPr>
                <a:solidFill>
                  <a:srgbClr val="4D4D4D"/>
                </a:solidFill>
              </a:defRPr>
            </a:lvl4pPr>
            <a:lvl5pPr marL="1595628" indent="-342900">
              <a:buClr>
                <a:srgbClr val="00B1B0"/>
              </a:buClr>
              <a:buFont typeface="Arial"/>
              <a:buChar char="•"/>
              <a:defRPr>
                <a:solidFill>
                  <a:srgbClr val="4D4D4D"/>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34C5ECE4-7BA0-411A-97C4-87EA2AF03636}" type="datetimeFigureOut">
              <a:rPr lang="en-CA" smtClean="0">
                <a:solidFill>
                  <a:prstClr val="black">
                    <a:tint val="75000"/>
                  </a:prstClr>
                </a:solidFill>
              </a:rPr>
              <a:pPr/>
              <a:t>2020-09-28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1878A493-025D-4153-B2EC-91E2AEA9A005}" type="slidenum">
              <a:rPr lang="en-CA" smtClean="0">
                <a:solidFill>
                  <a:prstClr val="black">
                    <a:tint val="75000"/>
                  </a:prstClr>
                </a:solidFill>
              </a:rPr>
              <a:pPr/>
              <a:t>‹#›</a:t>
            </a:fld>
            <a:endParaRPr lang="en-CA">
              <a:solidFill>
                <a:prstClr val="black">
                  <a:tint val="75000"/>
                </a:prstClr>
              </a:solidFill>
            </a:endParaRPr>
          </a:p>
        </p:txBody>
      </p:sp>
      <p:pic>
        <p:nvPicPr>
          <p:cNvPr id="7" name="Picture 6" descr="CMHA_National_ENG_logo_4C_pos_tagline.eps"/>
          <p:cNvPicPr>
            <a:picLocks noChangeAspect="1"/>
          </p:cNvPicPr>
          <p:nvPr userDrawn="1"/>
        </p:nvPicPr>
        <p:blipFill>
          <a:blip r:embed="rId2"/>
          <a:stretch>
            <a:fillRect/>
          </a:stretch>
        </p:blipFill>
        <p:spPr>
          <a:xfrm>
            <a:off x="8940800" y="5888486"/>
            <a:ext cx="2523067" cy="588514"/>
          </a:xfrm>
          <a:prstGeom prst="rect">
            <a:avLst/>
          </a:prstGeom>
        </p:spPr>
      </p:pic>
    </p:spTree>
    <p:extLst>
      <p:ext uri="{BB962C8B-B14F-4D97-AF65-F5344CB8AC3E}">
        <p14:creationId xmlns:p14="http://schemas.microsoft.com/office/powerpoint/2010/main" val="4218897340"/>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buClr>
                <a:srgbClr val="00B1B0"/>
              </a:buClr>
              <a:defRPr sz="2600"/>
            </a:lvl1pPr>
            <a:lvl2pPr>
              <a:buClr>
                <a:srgbClr val="00B1B0"/>
              </a:buClr>
              <a:defRPr sz="2400"/>
            </a:lvl2pPr>
            <a:lvl3pPr>
              <a:buClr>
                <a:srgbClr val="00B1B0"/>
              </a:buClr>
              <a:defRPr sz="2000"/>
            </a:lvl3pPr>
            <a:lvl4pPr>
              <a:buClr>
                <a:srgbClr val="00B1B0"/>
              </a:buClr>
              <a:defRPr sz="1800"/>
            </a:lvl4pPr>
            <a:lvl5pPr>
              <a:buClr>
                <a:srgbClr val="00B1B0"/>
              </a:buClr>
              <a:defRPr sz="18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6197600" y="1920085"/>
            <a:ext cx="5384800" cy="4434840"/>
          </a:xfrm>
        </p:spPr>
        <p:txBody>
          <a:bodyPr/>
          <a:lstStyle>
            <a:lvl1pPr>
              <a:buClr>
                <a:srgbClr val="00B1B0"/>
              </a:buClr>
              <a:defRPr sz="2600">
                <a:solidFill>
                  <a:srgbClr val="4D4D4D"/>
                </a:solidFill>
              </a:defRPr>
            </a:lvl1pPr>
            <a:lvl2pPr>
              <a:buClr>
                <a:srgbClr val="00B1B0"/>
              </a:buClr>
              <a:defRPr sz="2400">
                <a:solidFill>
                  <a:srgbClr val="4D4D4D"/>
                </a:solidFill>
              </a:defRPr>
            </a:lvl2pPr>
            <a:lvl3pPr>
              <a:buClr>
                <a:srgbClr val="00B1B0"/>
              </a:buClr>
              <a:defRPr sz="2000">
                <a:solidFill>
                  <a:srgbClr val="4D4D4D"/>
                </a:solidFill>
              </a:defRPr>
            </a:lvl3pPr>
            <a:lvl4pPr>
              <a:buClr>
                <a:srgbClr val="00B1B0"/>
              </a:buClr>
              <a:defRPr sz="1800">
                <a:solidFill>
                  <a:srgbClr val="4D4D4D"/>
                </a:solidFill>
              </a:defRPr>
            </a:lvl4pPr>
            <a:lvl5pPr>
              <a:buClr>
                <a:srgbClr val="00B1B0"/>
              </a:buClr>
              <a:defRPr sz="1800">
                <a:solidFill>
                  <a:srgbClr val="4D4D4D"/>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Date Placeholder 4"/>
          <p:cNvSpPr>
            <a:spLocks noGrp="1"/>
          </p:cNvSpPr>
          <p:nvPr>
            <p:ph type="dt" sz="half" idx="10"/>
          </p:nvPr>
        </p:nvSpPr>
        <p:spPr/>
        <p:txBody>
          <a:bodyPr/>
          <a:lstStyle/>
          <a:p>
            <a:fld id="{34C5ECE4-7BA0-411A-97C4-87EA2AF03636}" type="datetimeFigureOut">
              <a:rPr lang="en-CA" smtClean="0">
                <a:solidFill>
                  <a:prstClr val="black">
                    <a:tint val="75000"/>
                  </a:prstClr>
                </a:solidFill>
              </a:rPr>
              <a:pPr/>
              <a:t>2020-09-28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1878A493-025D-4153-B2EC-91E2AEA9A005}" type="slidenum">
              <a:rPr lang="en-CA" smtClean="0">
                <a:solidFill>
                  <a:prstClr val="black">
                    <a:tint val="75000"/>
                  </a:prstClr>
                </a:solidFill>
              </a:rPr>
              <a:pPr/>
              <a:t>‹#›</a:t>
            </a:fld>
            <a:endParaRPr lang="en-CA">
              <a:solidFill>
                <a:prstClr val="black">
                  <a:tint val="75000"/>
                </a:prstClr>
              </a:solidFill>
            </a:endParaRPr>
          </a:p>
        </p:txBody>
      </p:sp>
      <p:pic>
        <p:nvPicPr>
          <p:cNvPr id="8" name="Picture 7" descr="CMHA_National_ENG_logo_4C_pos_tagline.eps"/>
          <p:cNvPicPr>
            <a:picLocks noChangeAspect="1"/>
          </p:cNvPicPr>
          <p:nvPr userDrawn="1"/>
        </p:nvPicPr>
        <p:blipFill>
          <a:blip r:embed="rId2"/>
          <a:stretch>
            <a:fillRect/>
          </a:stretch>
        </p:blipFill>
        <p:spPr>
          <a:xfrm>
            <a:off x="8940800" y="5888486"/>
            <a:ext cx="2523067" cy="588514"/>
          </a:xfrm>
          <a:prstGeom prst="rect">
            <a:avLst/>
          </a:prstGeom>
        </p:spPr>
      </p:pic>
    </p:spTree>
    <p:extLst>
      <p:ext uri="{BB962C8B-B14F-4D97-AF65-F5344CB8AC3E}">
        <p14:creationId xmlns:p14="http://schemas.microsoft.com/office/powerpoint/2010/main" val="3537574091"/>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slide layout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D1D234-F7C4-4A04-B4FC-6D22D7F67FF0}"/>
              </a:ext>
            </a:extLst>
          </p:cNvPr>
          <p:cNvSpPr>
            <a:spLocks noGrp="1"/>
          </p:cNvSpPr>
          <p:nvPr>
            <p:ph type="pic" sz="quarter" idx="10" hasCustomPrompt="1"/>
          </p:nvPr>
        </p:nvSpPr>
        <p:spPr>
          <a:xfrm>
            <a:off x="4119857" y="2628449"/>
            <a:ext cx="12993096" cy="4346590"/>
          </a:xfrm>
          <a:prstGeom prst="triangle">
            <a:avLst>
              <a:gd name="adj" fmla="val 49902"/>
            </a:avLst>
          </a:prstGeom>
          <a:solidFill>
            <a:schemeClr val="accent2">
              <a:lumMod val="20000"/>
              <a:lumOff val="80000"/>
            </a:schemeClr>
          </a:solidFill>
        </p:spPr>
        <p:txBody>
          <a:bodyPr/>
          <a:lstStyle>
            <a:lvl1pPr marL="0" indent="0" algn="ctr">
              <a:buNone/>
              <a:defRPr sz="1400"/>
            </a:lvl1pPr>
          </a:lstStyle>
          <a:p>
            <a:r>
              <a:rPr lang="en-CA" dirty="0"/>
              <a:t>insert picture</a:t>
            </a:r>
          </a:p>
        </p:txBody>
      </p:sp>
      <p:sp>
        <p:nvSpPr>
          <p:cNvPr id="8" name="Picture Placeholder 7">
            <a:extLst>
              <a:ext uri="{FF2B5EF4-FFF2-40B4-BE49-F238E27FC236}">
                <a16:creationId xmlns:a16="http://schemas.microsoft.com/office/drawing/2014/main" id="{F3A929B6-9264-41AD-918C-6B41A34AE0F4}"/>
              </a:ext>
            </a:extLst>
          </p:cNvPr>
          <p:cNvSpPr>
            <a:spLocks noGrp="1"/>
          </p:cNvSpPr>
          <p:nvPr>
            <p:ph type="pic" sz="quarter" idx="11" hasCustomPrompt="1"/>
          </p:nvPr>
        </p:nvSpPr>
        <p:spPr>
          <a:xfrm>
            <a:off x="1681456" y="-117459"/>
            <a:ext cx="12052400" cy="3913736"/>
          </a:xfrm>
          <a:custGeom>
            <a:avLst/>
            <a:gdLst>
              <a:gd name="connsiteX0" fmla="*/ 0 w 4918075"/>
              <a:gd name="connsiteY0" fmla="*/ 3076575 h 3076575"/>
              <a:gd name="connsiteX1" fmla="*/ 2459038 w 4918075"/>
              <a:gd name="connsiteY1" fmla="*/ 0 h 3076575"/>
              <a:gd name="connsiteX2" fmla="*/ 4918075 w 4918075"/>
              <a:gd name="connsiteY2" fmla="*/ 3076575 h 3076575"/>
              <a:gd name="connsiteX3" fmla="*/ 0 w 4918075"/>
              <a:gd name="connsiteY3" fmla="*/ 3076575 h 3076575"/>
              <a:gd name="connsiteX0" fmla="*/ 0 w 4918075"/>
              <a:gd name="connsiteY0" fmla="*/ 0 h 2804187"/>
              <a:gd name="connsiteX1" fmla="*/ 2541378 w 4918075"/>
              <a:gd name="connsiteY1" fmla="*/ 2804187 h 2804187"/>
              <a:gd name="connsiteX2" fmla="*/ 4918075 w 4918075"/>
              <a:gd name="connsiteY2" fmla="*/ 0 h 2804187"/>
              <a:gd name="connsiteX3" fmla="*/ 0 w 4918075"/>
              <a:gd name="connsiteY3" fmla="*/ 0 h 2804187"/>
            </a:gdLst>
            <a:ahLst/>
            <a:cxnLst>
              <a:cxn ang="0">
                <a:pos x="connsiteX0" y="connsiteY0"/>
              </a:cxn>
              <a:cxn ang="0">
                <a:pos x="connsiteX1" y="connsiteY1"/>
              </a:cxn>
              <a:cxn ang="0">
                <a:pos x="connsiteX2" y="connsiteY2"/>
              </a:cxn>
              <a:cxn ang="0">
                <a:pos x="connsiteX3" y="connsiteY3"/>
              </a:cxn>
            </a:cxnLst>
            <a:rect l="l" t="t" r="r" b="b"/>
            <a:pathLst>
              <a:path w="4918075" h="2804187">
                <a:moveTo>
                  <a:pt x="0" y="0"/>
                </a:moveTo>
                <a:lnTo>
                  <a:pt x="2541378" y="2804187"/>
                </a:lnTo>
                <a:lnTo>
                  <a:pt x="4918075" y="0"/>
                </a:lnTo>
                <a:lnTo>
                  <a:pt x="0" y="0"/>
                </a:lnTo>
                <a:close/>
              </a:path>
            </a:pathLst>
          </a:custGeom>
          <a:solidFill>
            <a:schemeClr val="accent1">
              <a:alpha val="21000"/>
            </a:schemeClr>
          </a:solidFill>
        </p:spPr>
        <p:txBody>
          <a:bodyPr anchor="ctr"/>
          <a:lstStyle>
            <a:lvl1pPr marL="0" indent="0" algn="ctr">
              <a:buNone/>
              <a:defRPr sz="1200"/>
            </a:lvl1pPr>
          </a:lstStyle>
          <a:p>
            <a:r>
              <a:rPr lang="en-CA" dirty="0"/>
              <a:t>insert picture</a:t>
            </a:r>
          </a:p>
        </p:txBody>
      </p:sp>
      <p:sp>
        <p:nvSpPr>
          <p:cNvPr id="9" name="Title 8">
            <a:extLst>
              <a:ext uri="{FF2B5EF4-FFF2-40B4-BE49-F238E27FC236}">
                <a16:creationId xmlns:a16="http://schemas.microsoft.com/office/drawing/2014/main" id="{9CC68218-666B-46A6-8F60-5161EE6B00D0}"/>
              </a:ext>
            </a:extLst>
          </p:cNvPr>
          <p:cNvSpPr>
            <a:spLocks noGrp="1"/>
          </p:cNvSpPr>
          <p:nvPr>
            <p:ph type="title"/>
          </p:nvPr>
        </p:nvSpPr>
        <p:spPr>
          <a:xfrm>
            <a:off x="711080" y="1304434"/>
            <a:ext cx="6367213" cy="2942545"/>
          </a:xfrm>
          <a:prstGeom prst="rect">
            <a:avLst/>
          </a:prstGeom>
          <a:noFill/>
        </p:spPr>
        <p:txBody>
          <a:bodyPr anchor="ctr"/>
          <a:lstStyle>
            <a:lvl1pPr>
              <a:defRPr b="1">
                <a:solidFill>
                  <a:schemeClr val="accent1"/>
                </a:solidFill>
              </a:defRPr>
            </a:lvl1pPr>
          </a:lstStyle>
          <a:p>
            <a:r>
              <a:rPr lang="en-US" dirty="0"/>
              <a:t>Click to edit Master title style</a:t>
            </a:r>
            <a:endParaRPr lang="en-CA" dirty="0"/>
          </a:p>
        </p:txBody>
      </p:sp>
      <p:sp>
        <p:nvSpPr>
          <p:cNvPr id="11" name="Content Placeholder 10">
            <a:extLst>
              <a:ext uri="{FF2B5EF4-FFF2-40B4-BE49-F238E27FC236}">
                <a16:creationId xmlns:a16="http://schemas.microsoft.com/office/drawing/2014/main" id="{DE3FB8D9-5379-4744-BBC9-C46D7F3F93DF}"/>
              </a:ext>
            </a:extLst>
          </p:cNvPr>
          <p:cNvSpPr>
            <a:spLocks noGrp="1"/>
          </p:cNvSpPr>
          <p:nvPr>
            <p:ph sz="quarter" idx="12"/>
          </p:nvPr>
        </p:nvSpPr>
        <p:spPr>
          <a:xfrm>
            <a:off x="711083" y="4364038"/>
            <a:ext cx="5338233" cy="21780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7" name="Picture 6">
            <a:extLst>
              <a:ext uri="{FF2B5EF4-FFF2-40B4-BE49-F238E27FC236}">
                <a16:creationId xmlns:a16="http://schemas.microsoft.com/office/drawing/2014/main" id="{80949A59-D1A3-4BB6-B907-C4E916DA59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500" y="313338"/>
            <a:ext cx="5392832" cy="540394"/>
          </a:xfrm>
          <a:prstGeom prst="rect">
            <a:avLst/>
          </a:prstGeom>
        </p:spPr>
      </p:pic>
    </p:spTree>
    <p:extLst>
      <p:ext uri="{BB962C8B-B14F-4D97-AF65-F5344CB8AC3E}">
        <p14:creationId xmlns:p14="http://schemas.microsoft.com/office/powerpoint/2010/main" val="3983376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asic slide layout">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E4452A8B-725F-4305-BE1A-E281518C3308}"/>
              </a:ext>
            </a:extLst>
          </p:cNvPr>
          <p:cNvSpPr>
            <a:spLocks noGrp="1"/>
          </p:cNvSpPr>
          <p:nvPr>
            <p:ph type="pic" sz="quarter" idx="19" hasCustomPrompt="1"/>
          </p:nvPr>
        </p:nvSpPr>
        <p:spPr>
          <a:xfrm>
            <a:off x="9322627" y="-1854317"/>
            <a:ext cx="3623688" cy="4620998"/>
          </a:xfrm>
          <a:custGeom>
            <a:avLst/>
            <a:gdLst>
              <a:gd name="connsiteX0" fmla="*/ 0 w 4976813"/>
              <a:gd name="connsiteY0" fmla="*/ 2122488 h 4244975"/>
              <a:gd name="connsiteX1" fmla="*/ 2488407 w 4976813"/>
              <a:gd name="connsiteY1" fmla="*/ 0 h 4244975"/>
              <a:gd name="connsiteX2" fmla="*/ 4976813 w 4976813"/>
              <a:gd name="connsiteY2" fmla="*/ 2122488 h 4244975"/>
              <a:gd name="connsiteX3" fmla="*/ 2488407 w 4976813"/>
              <a:gd name="connsiteY3" fmla="*/ 4244975 h 4244975"/>
              <a:gd name="connsiteX4" fmla="*/ 0 w 4976813"/>
              <a:gd name="connsiteY4" fmla="*/ 2122488 h 4244975"/>
              <a:gd name="connsiteX0" fmla="*/ 0 w 2497301"/>
              <a:gd name="connsiteY0" fmla="*/ 2122488 h 4244975"/>
              <a:gd name="connsiteX1" fmla="*/ 2488407 w 2497301"/>
              <a:gd name="connsiteY1" fmla="*/ 0 h 4244975"/>
              <a:gd name="connsiteX2" fmla="*/ 2497301 w 2497301"/>
              <a:gd name="connsiteY2" fmla="*/ 2084211 h 4244975"/>
              <a:gd name="connsiteX3" fmla="*/ 2488407 w 2497301"/>
              <a:gd name="connsiteY3" fmla="*/ 4244975 h 4244975"/>
              <a:gd name="connsiteX4" fmla="*/ 0 w 2497301"/>
              <a:gd name="connsiteY4" fmla="*/ 2122488 h 4244975"/>
              <a:gd name="connsiteX0" fmla="*/ 0 w 2489310"/>
              <a:gd name="connsiteY0" fmla="*/ 2122488 h 4244975"/>
              <a:gd name="connsiteX1" fmla="*/ 2488407 w 2489310"/>
              <a:gd name="connsiteY1" fmla="*/ 0 h 4244975"/>
              <a:gd name="connsiteX2" fmla="*/ 2488795 w 2489310"/>
              <a:gd name="connsiteY2" fmla="*/ 2084211 h 4244975"/>
              <a:gd name="connsiteX3" fmla="*/ 2488407 w 2489310"/>
              <a:gd name="connsiteY3" fmla="*/ 4244975 h 4244975"/>
              <a:gd name="connsiteX4" fmla="*/ 0 w 2489310"/>
              <a:gd name="connsiteY4" fmla="*/ 2122488 h 4244975"/>
              <a:gd name="connsiteX0" fmla="*/ 0 w 2501554"/>
              <a:gd name="connsiteY0" fmla="*/ 2122488 h 4244975"/>
              <a:gd name="connsiteX1" fmla="*/ 2488407 w 2501554"/>
              <a:gd name="connsiteY1" fmla="*/ 0 h 4244975"/>
              <a:gd name="connsiteX2" fmla="*/ 2501554 w 2501554"/>
              <a:gd name="connsiteY2" fmla="*/ 2062946 h 4244975"/>
              <a:gd name="connsiteX3" fmla="*/ 2488407 w 2501554"/>
              <a:gd name="connsiteY3" fmla="*/ 4244975 h 4244975"/>
              <a:gd name="connsiteX4" fmla="*/ 0 w 2501554"/>
              <a:gd name="connsiteY4" fmla="*/ 2122488 h 424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554" h="4244975">
                <a:moveTo>
                  <a:pt x="0" y="2122488"/>
                </a:moveTo>
                <a:lnTo>
                  <a:pt x="2488407" y="0"/>
                </a:lnTo>
                <a:cubicBezTo>
                  <a:pt x="2491372" y="694737"/>
                  <a:pt x="2498589" y="1368209"/>
                  <a:pt x="2501554" y="2062946"/>
                </a:cubicBezTo>
                <a:cubicBezTo>
                  <a:pt x="2498589" y="2783201"/>
                  <a:pt x="2491372" y="3524720"/>
                  <a:pt x="2488407" y="4244975"/>
                </a:cubicBezTo>
                <a:lnTo>
                  <a:pt x="0" y="2122488"/>
                </a:lnTo>
                <a:close/>
              </a:path>
            </a:pathLst>
          </a:custGeom>
          <a:solidFill>
            <a:schemeClr val="accent2">
              <a:lumMod val="20000"/>
              <a:lumOff val="80000"/>
            </a:schemeClr>
          </a:solidFill>
        </p:spPr>
        <p:txBody>
          <a:bodyPr anchor="ctr"/>
          <a:lstStyle>
            <a:lvl1pPr marL="0" indent="0" algn="ctr">
              <a:buNone/>
              <a:defRPr sz="1200"/>
            </a:lvl1pPr>
          </a:lstStyle>
          <a:p>
            <a:r>
              <a:rPr lang="en-CA" dirty="0"/>
              <a:t>Insert your image here</a:t>
            </a:r>
          </a:p>
        </p:txBody>
      </p:sp>
      <p:sp>
        <p:nvSpPr>
          <p:cNvPr id="25" name="Title 4">
            <a:extLst>
              <a:ext uri="{FF2B5EF4-FFF2-40B4-BE49-F238E27FC236}">
                <a16:creationId xmlns:a16="http://schemas.microsoft.com/office/drawing/2014/main" id="{062FF783-4153-43DA-844C-75F90B39032A}"/>
              </a:ext>
            </a:extLst>
          </p:cNvPr>
          <p:cNvSpPr>
            <a:spLocks noGrp="1"/>
          </p:cNvSpPr>
          <p:nvPr>
            <p:ph type="title" hasCustomPrompt="1"/>
          </p:nvPr>
        </p:nvSpPr>
        <p:spPr>
          <a:xfrm>
            <a:off x="838200" y="369349"/>
            <a:ext cx="10515600" cy="665872"/>
          </a:xfrm>
          <a:prstGeom prst="rect">
            <a:avLst/>
          </a:prstGeom>
        </p:spPr>
        <p:txBody>
          <a:bodyPr/>
          <a:lstStyle>
            <a:lvl1pPr>
              <a:defRPr sz="3999" b="1">
                <a:solidFill>
                  <a:schemeClr val="accent1">
                    <a:lumMod val="50000"/>
                  </a:schemeClr>
                </a:solidFill>
                <a:latin typeface="+mj-lt"/>
              </a:defRPr>
            </a:lvl1pPr>
          </a:lstStyle>
          <a:p>
            <a:r>
              <a:rPr lang="en-US" dirty="0"/>
              <a:t>Click to edit Master </a:t>
            </a:r>
            <a:r>
              <a:rPr lang="en-US" dirty="0" err="1"/>
              <a:t>tite</a:t>
            </a:r>
            <a:r>
              <a:rPr lang="en-US" dirty="0"/>
              <a:t> style</a:t>
            </a:r>
            <a:endParaRPr lang="en-CA" dirty="0"/>
          </a:p>
        </p:txBody>
      </p:sp>
      <p:sp>
        <p:nvSpPr>
          <p:cNvPr id="15" name="Picture Placeholder 30">
            <a:extLst>
              <a:ext uri="{FF2B5EF4-FFF2-40B4-BE49-F238E27FC236}">
                <a16:creationId xmlns:a16="http://schemas.microsoft.com/office/drawing/2014/main" id="{3379638D-C768-4256-B0AE-DBAB0042FC63}"/>
              </a:ext>
            </a:extLst>
          </p:cNvPr>
          <p:cNvSpPr>
            <a:spLocks noGrp="1"/>
          </p:cNvSpPr>
          <p:nvPr>
            <p:ph type="pic" sz="quarter" idx="16" hasCustomPrompt="1"/>
          </p:nvPr>
        </p:nvSpPr>
        <p:spPr>
          <a:xfrm>
            <a:off x="-681037" y="1295743"/>
            <a:ext cx="4786625" cy="7481891"/>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13 w 5000"/>
              <a:gd name="connsiteY0" fmla="*/ 4952 h 10000"/>
              <a:gd name="connsiteX1" fmla="*/ 0 w 5000"/>
              <a:gd name="connsiteY1" fmla="*/ 0 h 10000"/>
              <a:gd name="connsiteX2" fmla="*/ 5000 w 5000"/>
              <a:gd name="connsiteY2" fmla="*/ 5000 h 10000"/>
              <a:gd name="connsiteX3" fmla="*/ 0 w 5000"/>
              <a:gd name="connsiteY3" fmla="*/ 10000 h 10000"/>
              <a:gd name="connsiteX4" fmla="*/ 13 w 5000"/>
              <a:gd name="connsiteY4" fmla="*/ 495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 h="10000">
                <a:moveTo>
                  <a:pt x="13" y="4952"/>
                </a:moveTo>
                <a:cubicBezTo>
                  <a:pt x="9" y="3301"/>
                  <a:pt x="4" y="1651"/>
                  <a:pt x="0" y="0"/>
                </a:cubicBezTo>
                <a:lnTo>
                  <a:pt x="5000" y="5000"/>
                </a:lnTo>
                <a:lnTo>
                  <a:pt x="0" y="10000"/>
                </a:lnTo>
                <a:cubicBezTo>
                  <a:pt x="4" y="8317"/>
                  <a:pt x="9" y="6635"/>
                  <a:pt x="13" y="4952"/>
                </a:cubicBezTo>
                <a:close/>
              </a:path>
            </a:pathLst>
          </a:custGeom>
          <a:solidFill>
            <a:schemeClr val="accent1">
              <a:alpha val="18000"/>
            </a:schemeClr>
          </a:solidFill>
        </p:spPr>
        <p:txBody>
          <a:bodyPr wrap="square" anchor="ctr">
            <a:noAutofit/>
          </a:bodyPr>
          <a:lstStyle>
            <a:lvl1pPr marL="0" indent="0" algn="ctr">
              <a:buNone/>
              <a:defRPr sz="1200"/>
            </a:lvl1pPr>
          </a:lstStyle>
          <a:p>
            <a:r>
              <a:rPr lang="en-US" altLang="ko-KR" dirty="0"/>
              <a:t>Insert Your Image</a:t>
            </a:r>
            <a:endParaRPr lang="ko-KR" altLang="en-US" dirty="0"/>
          </a:p>
        </p:txBody>
      </p:sp>
      <p:grpSp>
        <p:nvGrpSpPr>
          <p:cNvPr id="8" name="Group 7">
            <a:extLst>
              <a:ext uri="{FF2B5EF4-FFF2-40B4-BE49-F238E27FC236}">
                <a16:creationId xmlns:a16="http://schemas.microsoft.com/office/drawing/2014/main" id="{AF3F10ED-7BF7-4D25-B74F-9F99BDC3C59C}"/>
              </a:ext>
            </a:extLst>
          </p:cNvPr>
          <p:cNvGrpSpPr/>
          <p:nvPr userDrawn="1"/>
        </p:nvGrpSpPr>
        <p:grpSpPr>
          <a:xfrm>
            <a:off x="10087286" y="6061536"/>
            <a:ext cx="2094375" cy="683290"/>
            <a:chOff x="7573218" y="5291739"/>
            <a:chExt cx="1570781" cy="683290"/>
          </a:xfrm>
        </p:grpSpPr>
        <p:grpSp>
          <p:nvGrpSpPr>
            <p:cNvPr id="17" name="Group 16">
              <a:extLst>
                <a:ext uri="{FF2B5EF4-FFF2-40B4-BE49-F238E27FC236}">
                  <a16:creationId xmlns:a16="http://schemas.microsoft.com/office/drawing/2014/main" id="{F26634D5-8D89-44BE-A053-7051219EB7C2}"/>
                </a:ext>
              </a:extLst>
            </p:cNvPr>
            <p:cNvGrpSpPr/>
            <p:nvPr userDrawn="1"/>
          </p:nvGrpSpPr>
          <p:grpSpPr>
            <a:xfrm rot="10800000">
              <a:off x="7965912" y="5291739"/>
              <a:ext cx="1178087" cy="683290"/>
              <a:chOff x="6538267" y="4841221"/>
              <a:chExt cx="2607901" cy="1512584"/>
            </a:xfrm>
          </p:grpSpPr>
          <p:sp>
            <p:nvSpPr>
              <p:cNvPr id="18" name="Isosceles Triangle 17">
                <a:extLst>
                  <a:ext uri="{FF2B5EF4-FFF2-40B4-BE49-F238E27FC236}">
                    <a16:creationId xmlns:a16="http://schemas.microsoft.com/office/drawing/2014/main" id="{6889A621-AE45-4C41-9098-9F2E14806D23}"/>
                  </a:ext>
                </a:extLst>
              </p:cNvPr>
              <p:cNvSpPr/>
              <p:nvPr userDrawn="1"/>
            </p:nvSpPr>
            <p:spPr>
              <a:xfrm rot="5400000">
                <a:off x="7355190" y="4910765"/>
                <a:ext cx="1008389" cy="869301"/>
              </a:xfrm>
              <a:prstGeom prst="triangl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19" name="Isosceles Triangle 18">
                <a:extLst>
                  <a:ext uri="{FF2B5EF4-FFF2-40B4-BE49-F238E27FC236}">
                    <a16:creationId xmlns:a16="http://schemas.microsoft.com/office/drawing/2014/main" id="{52D0DE9D-ED49-43C6-9F37-29B20C0E8FAA}"/>
                  </a:ext>
                </a:extLst>
              </p:cNvPr>
              <p:cNvSpPr/>
              <p:nvPr userDrawn="1"/>
            </p:nvSpPr>
            <p:spPr>
              <a:xfrm rot="5400000">
                <a:off x="6468722" y="5414961"/>
                <a:ext cx="1008389" cy="869300"/>
              </a:xfrm>
              <a:prstGeom prst="triangle">
                <a:avLst/>
              </a:prstGeom>
              <a:solidFill>
                <a:schemeClr val="accent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23" name="Isosceles Triangle 22">
                <a:extLst>
                  <a:ext uri="{FF2B5EF4-FFF2-40B4-BE49-F238E27FC236}">
                    <a16:creationId xmlns:a16="http://schemas.microsoft.com/office/drawing/2014/main" id="{BB194744-17F0-49DC-9A7D-DEB3FB79A156}"/>
                  </a:ext>
                </a:extLst>
              </p:cNvPr>
              <p:cNvSpPr/>
              <p:nvPr userDrawn="1"/>
            </p:nvSpPr>
            <p:spPr>
              <a:xfrm rot="5400000">
                <a:off x="8207323" y="5414961"/>
                <a:ext cx="1008389" cy="869300"/>
              </a:xfrm>
              <a:prstGeom prst="triangl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grpSp>
        <p:sp>
          <p:nvSpPr>
            <p:cNvPr id="24" name="Isosceles Triangle 23">
              <a:extLst>
                <a:ext uri="{FF2B5EF4-FFF2-40B4-BE49-F238E27FC236}">
                  <a16:creationId xmlns:a16="http://schemas.microsoft.com/office/drawing/2014/main" id="{BB8BF6E1-C6FB-472F-BBEF-B4F2BBD503F3}"/>
                </a:ext>
              </a:extLst>
            </p:cNvPr>
            <p:cNvSpPr/>
            <p:nvPr userDrawn="1"/>
          </p:nvSpPr>
          <p:spPr>
            <a:xfrm rot="16200000">
              <a:off x="7541802" y="5550916"/>
              <a:ext cx="455527" cy="392696"/>
            </a:xfrm>
            <a:prstGeom prst="triangle">
              <a:avLst/>
            </a:prstGeom>
            <a:solidFill>
              <a:schemeClr val="accent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grpSp>
      <p:pic>
        <p:nvPicPr>
          <p:cNvPr id="12" name="Picture 11">
            <a:extLst>
              <a:ext uri="{FF2B5EF4-FFF2-40B4-BE49-F238E27FC236}">
                <a16:creationId xmlns:a16="http://schemas.microsoft.com/office/drawing/2014/main" id="{6BCAD0A7-D6DD-40EF-9C7C-427074E387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3524" y="6003278"/>
            <a:ext cx="4449303" cy="540394"/>
          </a:xfrm>
          <a:prstGeom prst="rect">
            <a:avLst/>
          </a:prstGeom>
        </p:spPr>
      </p:pic>
    </p:spTree>
    <p:extLst>
      <p:ext uri="{BB962C8B-B14F-4D97-AF65-F5344CB8AC3E}">
        <p14:creationId xmlns:p14="http://schemas.microsoft.com/office/powerpoint/2010/main" val="3182800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slide layout 2">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DC4417DD-FB8F-4846-9280-19E9C40277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2337" y="6017482"/>
            <a:ext cx="5392832" cy="540394"/>
          </a:xfrm>
          <a:prstGeom prst="rect">
            <a:avLst/>
          </a:prstGeom>
        </p:spPr>
      </p:pic>
      <p:sp>
        <p:nvSpPr>
          <p:cNvPr id="9" name="Title 8">
            <a:extLst>
              <a:ext uri="{FF2B5EF4-FFF2-40B4-BE49-F238E27FC236}">
                <a16:creationId xmlns:a16="http://schemas.microsoft.com/office/drawing/2014/main" id="{9CC68218-666B-46A6-8F60-5161EE6B00D0}"/>
              </a:ext>
            </a:extLst>
          </p:cNvPr>
          <p:cNvSpPr>
            <a:spLocks noGrp="1"/>
          </p:cNvSpPr>
          <p:nvPr>
            <p:ph type="title"/>
          </p:nvPr>
        </p:nvSpPr>
        <p:spPr>
          <a:xfrm>
            <a:off x="711080" y="1304434"/>
            <a:ext cx="6367213" cy="2942545"/>
          </a:xfrm>
          <a:prstGeom prst="rect">
            <a:avLst/>
          </a:prstGeom>
          <a:noFill/>
        </p:spPr>
        <p:txBody>
          <a:bodyPr anchor="ctr"/>
          <a:lstStyle>
            <a:lvl1pPr>
              <a:defRPr b="1">
                <a:solidFill>
                  <a:schemeClr val="accent1"/>
                </a:solidFill>
              </a:defRPr>
            </a:lvl1pPr>
          </a:lstStyle>
          <a:p>
            <a:r>
              <a:rPr lang="en-US" dirty="0"/>
              <a:t>Click to edit Master title style</a:t>
            </a:r>
            <a:endParaRPr lang="en-CA" dirty="0"/>
          </a:p>
        </p:txBody>
      </p:sp>
      <p:sp>
        <p:nvSpPr>
          <p:cNvPr id="11" name="Content Placeholder 10">
            <a:extLst>
              <a:ext uri="{FF2B5EF4-FFF2-40B4-BE49-F238E27FC236}">
                <a16:creationId xmlns:a16="http://schemas.microsoft.com/office/drawing/2014/main" id="{DE3FB8D9-5379-4744-BBC9-C46D7F3F93DF}"/>
              </a:ext>
            </a:extLst>
          </p:cNvPr>
          <p:cNvSpPr>
            <a:spLocks noGrp="1"/>
          </p:cNvSpPr>
          <p:nvPr>
            <p:ph sz="quarter" idx="12"/>
          </p:nvPr>
        </p:nvSpPr>
        <p:spPr>
          <a:xfrm>
            <a:off x="711083" y="4364038"/>
            <a:ext cx="5338233" cy="21780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grpSp>
        <p:nvGrpSpPr>
          <p:cNvPr id="10" name="Group 9">
            <a:extLst>
              <a:ext uri="{FF2B5EF4-FFF2-40B4-BE49-F238E27FC236}">
                <a16:creationId xmlns:a16="http://schemas.microsoft.com/office/drawing/2014/main" id="{1C57C0EE-DA96-4406-A28B-58B65FC79401}"/>
              </a:ext>
            </a:extLst>
          </p:cNvPr>
          <p:cNvGrpSpPr/>
          <p:nvPr userDrawn="1"/>
        </p:nvGrpSpPr>
        <p:grpSpPr>
          <a:xfrm>
            <a:off x="7616976" y="2284828"/>
            <a:ext cx="3051133" cy="2288350"/>
            <a:chOff x="7807921" y="3037813"/>
            <a:chExt cx="1901067" cy="1901067"/>
          </a:xfrm>
        </p:grpSpPr>
        <p:grpSp>
          <p:nvGrpSpPr>
            <p:cNvPr id="48" name="Group 47">
              <a:extLst>
                <a:ext uri="{FF2B5EF4-FFF2-40B4-BE49-F238E27FC236}">
                  <a16:creationId xmlns:a16="http://schemas.microsoft.com/office/drawing/2014/main" id="{E2496529-E9BE-489B-A358-740D219A7E8B}"/>
                </a:ext>
              </a:extLst>
            </p:cNvPr>
            <p:cNvGrpSpPr/>
            <p:nvPr userDrawn="1"/>
          </p:nvGrpSpPr>
          <p:grpSpPr>
            <a:xfrm>
              <a:off x="7807921" y="3039279"/>
              <a:ext cx="1901067" cy="1898136"/>
              <a:chOff x="5919764" y="3024888"/>
              <a:chExt cx="1880806" cy="1898136"/>
            </a:xfrm>
          </p:grpSpPr>
          <p:sp>
            <p:nvSpPr>
              <p:cNvPr id="52" name="Flowchart: Extract 51">
                <a:extLst>
                  <a:ext uri="{FF2B5EF4-FFF2-40B4-BE49-F238E27FC236}">
                    <a16:creationId xmlns:a16="http://schemas.microsoft.com/office/drawing/2014/main" id="{F80C1D3E-9E71-456C-BDDA-B4C72D211B1A}"/>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3" name="Flowchart: Extract 52">
                <a:extLst>
                  <a:ext uri="{FF2B5EF4-FFF2-40B4-BE49-F238E27FC236}">
                    <a16:creationId xmlns:a16="http://schemas.microsoft.com/office/drawing/2014/main" id="{D3EB10C4-1F37-40B2-8CB4-D14F9280E275}"/>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49" name="Group 48">
              <a:extLst>
                <a:ext uri="{FF2B5EF4-FFF2-40B4-BE49-F238E27FC236}">
                  <a16:creationId xmlns:a16="http://schemas.microsoft.com/office/drawing/2014/main" id="{992F1384-085D-4F9B-8B33-3809156A7F8B}"/>
                </a:ext>
              </a:extLst>
            </p:cNvPr>
            <p:cNvGrpSpPr/>
            <p:nvPr userDrawn="1"/>
          </p:nvGrpSpPr>
          <p:grpSpPr>
            <a:xfrm rot="5400000">
              <a:off x="7807921" y="3039279"/>
              <a:ext cx="1901067" cy="1898136"/>
              <a:chOff x="5919764" y="3024888"/>
              <a:chExt cx="1880806" cy="1898136"/>
            </a:xfrm>
          </p:grpSpPr>
          <p:sp>
            <p:nvSpPr>
              <p:cNvPr id="50" name="Flowchart: Extract 49">
                <a:extLst>
                  <a:ext uri="{FF2B5EF4-FFF2-40B4-BE49-F238E27FC236}">
                    <a16:creationId xmlns:a16="http://schemas.microsoft.com/office/drawing/2014/main" id="{0A853F29-C171-4185-9A0B-919BAD15115E}"/>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1" name="Flowchart: Extract 50">
                <a:extLst>
                  <a:ext uri="{FF2B5EF4-FFF2-40B4-BE49-F238E27FC236}">
                    <a16:creationId xmlns:a16="http://schemas.microsoft.com/office/drawing/2014/main" id="{154F9477-8209-4886-843D-18320E422E0A}"/>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grpSp>
        <p:nvGrpSpPr>
          <p:cNvPr id="12" name="Group 11">
            <a:extLst>
              <a:ext uri="{FF2B5EF4-FFF2-40B4-BE49-F238E27FC236}">
                <a16:creationId xmlns:a16="http://schemas.microsoft.com/office/drawing/2014/main" id="{BD44A006-DB54-48D5-B256-748A604F3A46}"/>
              </a:ext>
            </a:extLst>
          </p:cNvPr>
          <p:cNvGrpSpPr/>
          <p:nvPr userDrawn="1"/>
        </p:nvGrpSpPr>
        <p:grpSpPr>
          <a:xfrm>
            <a:off x="9140192" y="3427241"/>
            <a:ext cx="3051133" cy="2288350"/>
            <a:chOff x="7807921" y="3037813"/>
            <a:chExt cx="1901067" cy="1901067"/>
          </a:xfrm>
        </p:grpSpPr>
        <p:grpSp>
          <p:nvGrpSpPr>
            <p:cNvPr id="42" name="Group 41">
              <a:extLst>
                <a:ext uri="{FF2B5EF4-FFF2-40B4-BE49-F238E27FC236}">
                  <a16:creationId xmlns:a16="http://schemas.microsoft.com/office/drawing/2014/main" id="{3C055E13-1333-4F9B-A9F7-F32E58F96416}"/>
                </a:ext>
              </a:extLst>
            </p:cNvPr>
            <p:cNvGrpSpPr/>
            <p:nvPr userDrawn="1"/>
          </p:nvGrpSpPr>
          <p:grpSpPr>
            <a:xfrm>
              <a:off x="7807921" y="3039279"/>
              <a:ext cx="1901067" cy="1898136"/>
              <a:chOff x="5919764" y="3024888"/>
              <a:chExt cx="1880806" cy="1898136"/>
            </a:xfrm>
          </p:grpSpPr>
          <p:sp>
            <p:nvSpPr>
              <p:cNvPr id="46" name="Flowchart: Extract 45">
                <a:extLst>
                  <a:ext uri="{FF2B5EF4-FFF2-40B4-BE49-F238E27FC236}">
                    <a16:creationId xmlns:a16="http://schemas.microsoft.com/office/drawing/2014/main" id="{DC475630-51B9-4754-BCD6-07BFE1F68603}"/>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7" name="Flowchart: Extract 46">
                <a:extLst>
                  <a:ext uri="{FF2B5EF4-FFF2-40B4-BE49-F238E27FC236}">
                    <a16:creationId xmlns:a16="http://schemas.microsoft.com/office/drawing/2014/main" id="{6CAF8F11-D667-48E9-9239-3CD3C79F2544}"/>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43" name="Group 42">
              <a:extLst>
                <a:ext uri="{FF2B5EF4-FFF2-40B4-BE49-F238E27FC236}">
                  <a16:creationId xmlns:a16="http://schemas.microsoft.com/office/drawing/2014/main" id="{69AF9A92-F130-433F-BB7D-7F37E9296726}"/>
                </a:ext>
              </a:extLst>
            </p:cNvPr>
            <p:cNvGrpSpPr/>
            <p:nvPr userDrawn="1"/>
          </p:nvGrpSpPr>
          <p:grpSpPr>
            <a:xfrm rot="5400000">
              <a:off x="7807921" y="3039279"/>
              <a:ext cx="1901067" cy="1898136"/>
              <a:chOff x="5919764" y="3024888"/>
              <a:chExt cx="1880806" cy="1898136"/>
            </a:xfrm>
          </p:grpSpPr>
          <p:sp>
            <p:nvSpPr>
              <p:cNvPr id="44" name="Flowchart: Extract 43">
                <a:extLst>
                  <a:ext uri="{FF2B5EF4-FFF2-40B4-BE49-F238E27FC236}">
                    <a16:creationId xmlns:a16="http://schemas.microsoft.com/office/drawing/2014/main" id="{7BC96B78-5641-4FD2-9CAD-F281DA7853D0}"/>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5" name="Flowchart: Extract 44">
                <a:extLst>
                  <a:ext uri="{FF2B5EF4-FFF2-40B4-BE49-F238E27FC236}">
                    <a16:creationId xmlns:a16="http://schemas.microsoft.com/office/drawing/2014/main" id="{D3DB8E41-CFD9-4BFE-8924-4D22B393E847}"/>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grpSp>
        <p:nvGrpSpPr>
          <p:cNvPr id="14" name="Group 13">
            <a:extLst>
              <a:ext uri="{FF2B5EF4-FFF2-40B4-BE49-F238E27FC236}">
                <a16:creationId xmlns:a16="http://schemas.microsoft.com/office/drawing/2014/main" id="{43D376F8-2075-4F87-A5C4-82F8D211907B}"/>
              </a:ext>
            </a:extLst>
          </p:cNvPr>
          <p:cNvGrpSpPr/>
          <p:nvPr userDrawn="1"/>
        </p:nvGrpSpPr>
        <p:grpSpPr>
          <a:xfrm>
            <a:off x="9140192" y="1140651"/>
            <a:ext cx="3051133" cy="2288350"/>
            <a:chOff x="7807921" y="3037813"/>
            <a:chExt cx="1901067" cy="1901067"/>
          </a:xfrm>
        </p:grpSpPr>
        <p:grpSp>
          <p:nvGrpSpPr>
            <p:cNvPr id="36" name="Group 35">
              <a:extLst>
                <a:ext uri="{FF2B5EF4-FFF2-40B4-BE49-F238E27FC236}">
                  <a16:creationId xmlns:a16="http://schemas.microsoft.com/office/drawing/2014/main" id="{A2B19DAC-AC6E-46C2-8FB3-C4D687A5A90D}"/>
                </a:ext>
              </a:extLst>
            </p:cNvPr>
            <p:cNvGrpSpPr/>
            <p:nvPr userDrawn="1"/>
          </p:nvGrpSpPr>
          <p:grpSpPr>
            <a:xfrm>
              <a:off x="7807921" y="3039279"/>
              <a:ext cx="1901067" cy="1898136"/>
              <a:chOff x="5919764" y="3024888"/>
              <a:chExt cx="1880806" cy="1898136"/>
            </a:xfrm>
          </p:grpSpPr>
          <p:sp>
            <p:nvSpPr>
              <p:cNvPr id="40" name="Flowchart: Extract 39">
                <a:extLst>
                  <a:ext uri="{FF2B5EF4-FFF2-40B4-BE49-F238E27FC236}">
                    <a16:creationId xmlns:a16="http://schemas.microsoft.com/office/drawing/2014/main" id="{32FC2F43-6A13-4715-81D2-318B84332F2B}"/>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1" name="Flowchart: Extract 40">
                <a:extLst>
                  <a:ext uri="{FF2B5EF4-FFF2-40B4-BE49-F238E27FC236}">
                    <a16:creationId xmlns:a16="http://schemas.microsoft.com/office/drawing/2014/main" id="{0BFA6F57-D0B7-4070-B7F7-EE0CF718EAD4}"/>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37" name="Group 36">
              <a:extLst>
                <a:ext uri="{FF2B5EF4-FFF2-40B4-BE49-F238E27FC236}">
                  <a16:creationId xmlns:a16="http://schemas.microsoft.com/office/drawing/2014/main" id="{33B8D59E-E420-48D6-8016-A942553EFA3C}"/>
                </a:ext>
              </a:extLst>
            </p:cNvPr>
            <p:cNvGrpSpPr/>
            <p:nvPr userDrawn="1"/>
          </p:nvGrpSpPr>
          <p:grpSpPr>
            <a:xfrm rot="5400000">
              <a:off x="7807921" y="3039279"/>
              <a:ext cx="1901067" cy="1898136"/>
              <a:chOff x="5919764" y="3024888"/>
              <a:chExt cx="1880806" cy="1898136"/>
            </a:xfrm>
          </p:grpSpPr>
          <p:sp>
            <p:nvSpPr>
              <p:cNvPr id="38" name="Flowchart: Extract 37">
                <a:extLst>
                  <a:ext uri="{FF2B5EF4-FFF2-40B4-BE49-F238E27FC236}">
                    <a16:creationId xmlns:a16="http://schemas.microsoft.com/office/drawing/2014/main" id="{510EF56E-2C46-4E09-B14B-06E3A084BBE8}"/>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9" name="Flowchart: Extract 38">
                <a:extLst>
                  <a:ext uri="{FF2B5EF4-FFF2-40B4-BE49-F238E27FC236}">
                    <a16:creationId xmlns:a16="http://schemas.microsoft.com/office/drawing/2014/main" id="{E8D65A97-9361-4FAD-A92A-90DEDFC8376A}"/>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grpSp>
        <p:nvGrpSpPr>
          <p:cNvPr id="15" name="Group 14">
            <a:extLst>
              <a:ext uri="{FF2B5EF4-FFF2-40B4-BE49-F238E27FC236}">
                <a16:creationId xmlns:a16="http://schemas.microsoft.com/office/drawing/2014/main" id="{D6D48365-F8E5-4487-8805-D29BA12CA284}"/>
              </a:ext>
            </a:extLst>
          </p:cNvPr>
          <p:cNvGrpSpPr/>
          <p:nvPr userDrawn="1"/>
        </p:nvGrpSpPr>
        <p:grpSpPr>
          <a:xfrm>
            <a:off x="10656352" y="2284823"/>
            <a:ext cx="3051133" cy="2288350"/>
            <a:chOff x="7807921" y="3037813"/>
            <a:chExt cx="1901067" cy="1901067"/>
          </a:xfrm>
        </p:grpSpPr>
        <p:grpSp>
          <p:nvGrpSpPr>
            <p:cNvPr id="30" name="Group 29">
              <a:extLst>
                <a:ext uri="{FF2B5EF4-FFF2-40B4-BE49-F238E27FC236}">
                  <a16:creationId xmlns:a16="http://schemas.microsoft.com/office/drawing/2014/main" id="{C8181BD5-3401-4832-9E68-6200343A1206}"/>
                </a:ext>
              </a:extLst>
            </p:cNvPr>
            <p:cNvGrpSpPr/>
            <p:nvPr userDrawn="1"/>
          </p:nvGrpSpPr>
          <p:grpSpPr>
            <a:xfrm>
              <a:off x="7807921" y="3039279"/>
              <a:ext cx="1901067" cy="1898136"/>
              <a:chOff x="5919764" y="3024888"/>
              <a:chExt cx="1880806" cy="1898136"/>
            </a:xfrm>
          </p:grpSpPr>
          <p:sp>
            <p:nvSpPr>
              <p:cNvPr id="34" name="Flowchart: Extract 33">
                <a:extLst>
                  <a:ext uri="{FF2B5EF4-FFF2-40B4-BE49-F238E27FC236}">
                    <a16:creationId xmlns:a16="http://schemas.microsoft.com/office/drawing/2014/main" id="{AA17CB59-690F-4C29-9AEE-3B710CC2F4C3}"/>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5" name="Flowchart: Extract 34">
                <a:extLst>
                  <a:ext uri="{FF2B5EF4-FFF2-40B4-BE49-F238E27FC236}">
                    <a16:creationId xmlns:a16="http://schemas.microsoft.com/office/drawing/2014/main" id="{DE7D9F8A-DC59-4DE0-BA5F-D4E9FF96EF8F}"/>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31" name="Group 30">
              <a:extLst>
                <a:ext uri="{FF2B5EF4-FFF2-40B4-BE49-F238E27FC236}">
                  <a16:creationId xmlns:a16="http://schemas.microsoft.com/office/drawing/2014/main" id="{78AC0854-8608-4A1E-835D-B5BBB7D7AFC4}"/>
                </a:ext>
              </a:extLst>
            </p:cNvPr>
            <p:cNvGrpSpPr/>
            <p:nvPr userDrawn="1"/>
          </p:nvGrpSpPr>
          <p:grpSpPr>
            <a:xfrm rot="5400000">
              <a:off x="7807921" y="3039279"/>
              <a:ext cx="1901067" cy="1898136"/>
              <a:chOff x="5919764" y="3024888"/>
              <a:chExt cx="1880806" cy="1898136"/>
            </a:xfrm>
          </p:grpSpPr>
          <p:sp>
            <p:nvSpPr>
              <p:cNvPr id="32" name="Flowchart: Extract 31">
                <a:extLst>
                  <a:ext uri="{FF2B5EF4-FFF2-40B4-BE49-F238E27FC236}">
                    <a16:creationId xmlns:a16="http://schemas.microsoft.com/office/drawing/2014/main" id="{BF8ED270-82B7-40FC-BB09-99A77BC598FD}"/>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3" name="Flowchart: Extract 32">
                <a:extLst>
                  <a:ext uri="{FF2B5EF4-FFF2-40B4-BE49-F238E27FC236}">
                    <a16:creationId xmlns:a16="http://schemas.microsoft.com/office/drawing/2014/main" id="{396F295D-1D31-4AA1-9DE5-630F0D2E1711}"/>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grpSp>
      </p:grpSp>
      <p:grpSp>
        <p:nvGrpSpPr>
          <p:cNvPr id="16" name="Group 15">
            <a:extLst>
              <a:ext uri="{FF2B5EF4-FFF2-40B4-BE49-F238E27FC236}">
                <a16:creationId xmlns:a16="http://schemas.microsoft.com/office/drawing/2014/main" id="{5C328281-1400-4BC7-A0C7-3041F5CCC53E}"/>
              </a:ext>
            </a:extLst>
          </p:cNvPr>
          <p:cNvGrpSpPr/>
          <p:nvPr userDrawn="1"/>
        </p:nvGrpSpPr>
        <p:grpSpPr>
          <a:xfrm>
            <a:off x="10661056" y="1"/>
            <a:ext cx="3051133" cy="2288350"/>
            <a:chOff x="7807921" y="3037813"/>
            <a:chExt cx="1901067" cy="1901067"/>
          </a:xfrm>
        </p:grpSpPr>
        <p:grpSp>
          <p:nvGrpSpPr>
            <p:cNvPr id="24" name="Group 23">
              <a:extLst>
                <a:ext uri="{FF2B5EF4-FFF2-40B4-BE49-F238E27FC236}">
                  <a16:creationId xmlns:a16="http://schemas.microsoft.com/office/drawing/2014/main" id="{D9906B3F-D3A7-4763-8592-5C6BCBFB5D18}"/>
                </a:ext>
              </a:extLst>
            </p:cNvPr>
            <p:cNvGrpSpPr/>
            <p:nvPr userDrawn="1"/>
          </p:nvGrpSpPr>
          <p:grpSpPr>
            <a:xfrm>
              <a:off x="7807921" y="3039279"/>
              <a:ext cx="1901067" cy="1898136"/>
              <a:chOff x="5919764" y="3024888"/>
              <a:chExt cx="1880806" cy="1898136"/>
            </a:xfrm>
          </p:grpSpPr>
          <p:sp>
            <p:nvSpPr>
              <p:cNvPr id="28" name="Flowchart: Extract 27">
                <a:extLst>
                  <a:ext uri="{FF2B5EF4-FFF2-40B4-BE49-F238E27FC236}">
                    <a16:creationId xmlns:a16="http://schemas.microsoft.com/office/drawing/2014/main" id="{B303468A-44A9-47D9-8AA3-7545C554FC23}"/>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9" name="Flowchart: Extract 28">
                <a:extLst>
                  <a:ext uri="{FF2B5EF4-FFF2-40B4-BE49-F238E27FC236}">
                    <a16:creationId xmlns:a16="http://schemas.microsoft.com/office/drawing/2014/main" id="{126140BC-A92B-4C6C-83BD-E67ED3F7DED4}"/>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25" name="Group 24">
              <a:extLst>
                <a:ext uri="{FF2B5EF4-FFF2-40B4-BE49-F238E27FC236}">
                  <a16:creationId xmlns:a16="http://schemas.microsoft.com/office/drawing/2014/main" id="{596440AE-C97A-464F-A0E4-BBC53EBFA617}"/>
                </a:ext>
              </a:extLst>
            </p:cNvPr>
            <p:cNvGrpSpPr/>
            <p:nvPr userDrawn="1"/>
          </p:nvGrpSpPr>
          <p:grpSpPr>
            <a:xfrm rot="5400000">
              <a:off x="7807921" y="3039279"/>
              <a:ext cx="1901067" cy="1898136"/>
              <a:chOff x="5919764" y="3024888"/>
              <a:chExt cx="1880806" cy="1898136"/>
            </a:xfrm>
          </p:grpSpPr>
          <p:sp>
            <p:nvSpPr>
              <p:cNvPr id="26" name="Flowchart: Extract 25">
                <a:extLst>
                  <a:ext uri="{FF2B5EF4-FFF2-40B4-BE49-F238E27FC236}">
                    <a16:creationId xmlns:a16="http://schemas.microsoft.com/office/drawing/2014/main" id="{E18DD2E7-DE8E-4539-8095-33E4B42AB2B8}"/>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7" name="Flowchart: Extract 26">
                <a:extLst>
                  <a:ext uri="{FF2B5EF4-FFF2-40B4-BE49-F238E27FC236}">
                    <a16:creationId xmlns:a16="http://schemas.microsoft.com/office/drawing/2014/main" id="{15AF6DEC-5841-4C4C-9714-EBB085F15D65}"/>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grpSp>
        <p:nvGrpSpPr>
          <p:cNvPr id="17" name="Group 16">
            <a:extLst>
              <a:ext uri="{FF2B5EF4-FFF2-40B4-BE49-F238E27FC236}">
                <a16:creationId xmlns:a16="http://schemas.microsoft.com/office/drawing/2014/main" id="{9D78BC5C-7CA7-41F1-8045-23F19F3F4F7E}"/>
              </a:ext>
            </a:extLst>
          </p:cNvPr>
          <p:cNvGrpSpPr/>
          <p:nvPr userDrawn="1"/>
        </p:nvGrpSpPr>
        <p:grpSpPr>
          <a:xfrm>
            <a:off x="10658704" y="4569651"/>
            <a:ext cx="3051133" cy="2288350"/>
            <a:chOff x="7807921" y="3037813"/>
            <a:chExt cx="1901067" cy="1901067"/>
          </a:xfrm>
        </p:grpSpPr>
        <p:grpSp>
          <p:nvGrpSpPr>
            <p:cNvPr id="18" name="Group 17">
              <a:extLst>
                <a:ext uri="{FF2B5EF4-FFF2-40B4-BE49-F238E27FC236}">
                  <a16:creationId xmlns:a16="http://schemas.microsoft.com/office/drawing/2014/main" id="{AF177A87-6DD7-461A-9AF3-85DA12D62843}"/>
                </a:ext>
              </a:extLst>
            </p:cNvPr>
            <p:cNvGrpSpPr/>
            <p:nvPr userDrawn="1"/>
          </p:nvGrpSpPr>
          <p:grpSpPr>
            <a:xfrm>
              <a:off x="7807921" y="3039279"/>
              <a:ext cx="1901067" cy="1898136"/>
              <a:chOff x="5919764" y="3024888"/>
              <a:chExt cx="1880806" cy="1898136"/>
            </a:xfrm>
          </p:grpSpPr>
          <p:sp>
            <p:nvSpPr>
              <p:cNvPr id="22" name="Flowchart: Extract 21">
                <a:extLst>
                  <a:ext uri="{FF2B5EF4-FFF2-40B4-BE49-F238E27FC236}">
                    <a16:creationId xmlns:a16="http://schemas.microsoft.com/office/drawing/2014/main" id="{6DBF257D-6F8C-417B-B0DC-D3BACFA70611}"/>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3" name="Flowchart: Extract 22">
                <a:extLst>
                  <a:ext uri="{FF2B5EF4-FFF2-40B4-BE49-F238E27FC236}">
                    <a16:creationId xmlns:a16="http://schemas.microsoft.com/office/drawing/2014/main" id="{8D865451-2AE0-4612-8270-4B89D4847824}"/>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nvGrpSpPr>
            <p:cNvPr id="19" name="Group 18">
              <a:extLst>
                <a:ext uri="{FF2B5EF4-FFF2-40B4-BE49-F238E27FC236}">
                  <a16:creationId xmlns:a16="http://schemas.microsoft.com/office/drawing/2014/main" id="{4691E5A6-BD79-47DC-9225-59BE4F85A145}"/>
                </a:ext>
              </a:extLst>
            </p:cNvPr>
            <p:cNvGrpSpPr/>
            <p:nvPr userDrawn="1"/>
          </p:nvGrpSpPr>
          <p:grpSpPr>
            <a:xfrm rot="5400000">
              <a:off x="7807921" y="3039279"/>
              <a:ext cx="1901067" cy="1898136"/>
              <a:chOff x="5919764" y="3024888"/>
              <a:chExt cx="1880806" cy="1898136"/>
            </a:xfrm>
          </p:grpSpPr>
          <p:sp>
            <p:nvSpPr>
              <p:cNvPr id="20" name="Flowchart: Extract 19">
                <a:extLst>
                  <a:ext uri="{FF2B5EF4-FFF2-40B4-BE49-F238E27FC236}">
                    <a16:creationId xmlns:a16="http://schemas.microsoft.com/office/drawing/2014/main" id="{4871AC66-7D26-40B3-AC20-A377E056540D}"/>
                  </a:ext>
                </a:extLst>
              </p:cNvPr>
              <p:cNvSpPr/>
              <p:nvPr userDrawn="1"/>
            </p:nvSpPr>
            <p:spPr>
              <a:xfrm>
                <a:off x="5919765" y="3024888"/>
                <a:ext cx="1880805" cy="949068"/>
              </a:xfrm>
              <a:prstGeom prst="flowChartExtra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1" name="Flowchart: Extract 20">
                <a:extLst>
                  <a:ext uri="{FF2B5EF4-FFF2-40B4-BE49-F238E27FC236}">
                    <a16:creationId xmlns:a16="http://schemas.microsoft.com/office/drawing/2014/main" id="{EAC7ED03-877C-441F-AC1E-D559519277A2}"/>
                  </a:ext>
                </a:extLst>
              </p:cNvPr>
              <p:cNvSpPr/>
              <p:nvPr userDrawn="1"/>
            </p:nvSpPr>
            <p:spPr>
              <a:xfrm rot="10800000">
                <a:off x="5919764" y="3973956"/>
                <a:ext cx="1880805" cy="949068"/>
              </a:xfrm>
              <a:prstGeom prst="flowChartExtra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grpSp>
      <p:sp>
        <p:nvSpPr>
          <p:cNvPr id="2" name="Right Triangle 1">
            <a:extLst>
              <a:ext uri="{FF2B5EF4-FFF2-40B4-BE49-F238E27FC236}">
                <a16:creationId xmlns:a16="http://schemas.microsoft.com/office/drawing/2014/main" id="{2B8C9AC9-6F48-4864-825E-A9E8A9D2EE46}"/>
              </a:ext>
            </a:extLst>
          </p:cNvPr>
          <p:cNvSpPr/>
          <p:nvPr userDrawn="1"/>
        </p:nvSpPr>
        <p:spPr>
          <a:xfrm>
            <a:off x="7600521" y="1133599"/>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97" name="Right Triangle 96">
            <a:extLst>
              <a:ext uri="{FF2B5EF4-FFF2-40B4-BE49-F238E27FC236}">
                <a16:creationId xmlns:a16="http://schemas.microsoft.com/office/drawing/2014/main" id="{C39F0938-1991-41DF-8F3E-E6EE7D477946}"/>
              </a:ext>
            </a:extLst>
          </p:cNvPr>
          <p:cNvSpPr/>
          <p:nvPr userDrawn="1"/>
        </p:nvSpPr>
        <p:spPr>
          <a:xfrm rot="10800000">
            <a:off x="7593466" y="1129193"/>
            <a:ext cx="1532619" cy="114946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98" name="Right Triangle 97">
            <a:extLst>
              <a:ext uri="{FF2B5EF4-FFF2-40B4-BE49-F238E27FC236}">
                <a16:creationId xmlns:a16="http://schemas.microsoft.com/office/drawing/2014/main" id="{F55016C8-E904-47F8-ACBB-7FDCC8DF63AD}"/>
              </a:ext>
            </a:extLst>
          </p:cNvPr>
          <p:cNvSpPr/>
          <p:nvPr userDrawn="1"/>
        </p:nvSpPr>
        <p:spPr>
          <a:xfrm rot="10800000">
            <a:off x="9130788" y="5703252"/>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99" name="Right Triangle 98">
            <a:extLst>
              <a:ext uri="{FF2B5EF4-FFF2-40B4-BE49-F238E27FC236}">
                <a16:creationId xmlns:a16="http://schemas.microsoft.com/office/drawing/2014/main" id="{D67FB6F8-07E1-4977-A84E-82D13AE138B7}"/>
              </a:ext>
            </a:extLst>
          </p:cNvPr>
          <p:cNvSpPr/>
          <p:nvPr userDrawn="1"/>
        </p:nvSpPr>
        <p:spPr>
          <a:xfrm>
            <a:off x="9111980" y="-16749"/>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0" name="Right Triangle 99">
            <a:extLst>
              <a:ext uri="{FF2B5EF4-FFF2-40B4-BE49-F238E27FC236}">
                <a16:creationId xmlns:a16="http://schemas.microsoft.com/office/drawing/2014/main" id="{9A1A4B6A-4A31-485C-954A-19FE1A4EEAC1}"/>
              </a:ext>
            </a:extLst>
          </p:cNvPr>
          <p:cNvSpPr/>
          <p:nvPr userDrawn="1"/>
        </p:nvSpPr>
        <p:spPr>
          <a:xfrm rot="10800000">
            <a:off x="7609924" y="5703253"/>
            <a:ext cx="1532619" cy="114946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2" name="Right Triangle 101">
            <a:extLst>
              <a:ext uri="{FF2B5EF4-FFF2-40B4-BE49-F238E27FC236}">
                <a16:creationId xmlns:a16="http://schemas.microsoft.com/office/drawing/2014/main" id="{B69B2075-9404-40A5-9719-717C9BB0A7C3}"/>
              </a:ext>
            </a:extLst>
          </p:cNvPr>
          <p:cNvSpPr/>
          <p:nvPr userDrawn="1"/>
        </p:nvSpPr>
        <p:spPr>
          <a:xfrm>
            <a:off x="7609920" y="3417543"/>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5" name="Right Triangle 104">
            <a:extLst>
              <a:ext uri="{FF2B5EF4-FFF2-40B4-BE49-F238E27FC236}">
                <a16:creationId xmlns:a16="http://schemas.microsoft.com/office/drawing/2014/main" id="{DA6CF6B0-C601-4777-B09F-EA6941FA4BAD}"/>
              </a:ext>
            </a:extLst>
          </p:cNvPr>
          <p:cNvSpPr/>
          <p:nvPr userDrawn="1"/>
        </p:nvSpPr>
        <p:spPr>
          <a:xfrm rot="10800000">
            <a:off x="7600517" y="4561719"/>
            <a:ext cx="1532619" cy="114946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6" name="Right Triangle 105">
            <a:extLst>
              <a:ext uri="{FF2B5EF4-FFF2-40B4-BE49-F238E27FC236}">
                <a16:creationId xmlns:a16="http://schemas.microsoft.com/office/drawing/2014/main" id="{6FBB3A98-9ED0-41E0-8D15-E92D58C0CA04}"/>
              </a:ext>
            </a:extLst>
          </p:cNvPr>
          <p:cNvSpPr/>
          <p:nvPr userDrawn="1"/>
        </p:nvSpPr>
        <p:spPr>
          <a:xfrm rot="10800000">
            <a:off x="6067897" y="-8811"/>
            <a:ext cx="1532619" cy="1149464"/>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7" name="Right Triangle 106">
            <a:extLst>
              <a:ext uri="{FF2B5EF4-FFF2-40B4-BE49-F238E27FC236}">
                <a16:creationId xmlns:a16="http://schemas.microsoft.com/office/drawing/2014/main" id="{8D3F0F5C-8E5B-4E68-93CF-C0E31276CA7F}"/>
              </a:ext>
            </a:extLst>
          </p:cNvPr>
          <p:cNvSpPr/>
          <p:nvPr userDrawn="1"/>
        </p:nvSpPr>
        <p:spPr>
          <a:xfrm rot="-10800000">
            <a:off x="9119028" y="-6169"/>
            <a:ext cx="1532619" cy="114946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Tree>
    <p:extLst>
      <p:ext uri="{BB962C8B-B14F-4D97-AF65-F5344CB8AC3E}">
        <p14:creationId xmlns:p14="http://schemas.microsoft.com/office/powerpoint/2010/main" val="29450987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slide layout 3">
    <p:spTree>
      <p:nvGrpSpPr>
        <p:cNvPr id="1" name=""/>
        <p:cNvGrpSpPr/>
        <p:nvPr/>
      </p:nvGrpSpPr>
      <p:grpSpPr>
        <a:xfrm>
          <a:off x="0" y="0"/>
          <a:ext cx="0" cy="0"/>
          <a:chOff x="0" y="0"/>
          <a:chExt cx="0" cy="0"/>
        </a:xfrm>
      </p:grpSpPr>
      <p:sp>
        <p:nvSpPr>
          <p:cNvPr id="25" name="Arrow: Pentagon 24">
            <a:extLst>
              <a:ext uri="{FF2B5EF4-FFF2-40B4-BE49-F238E27FC236}">
                <a16:creationId xmlns:a16="http://schemas.microsoft.com/office/drawing/2014/main" id="{BDD5289E-EB84-4621-9C89-8B48B68B90D5}"/>
              </a:ext>
            </a:extLst>
          </p:cNvPr>
          <p:cNvSpPr/>
          <p:nvPr userDrawn="1"/>
        </p:nvSpPr>
        <p:spPr>
          <a:xfrm rot="10800000">
            <a:off x="5960518" y="-1431187"/>
            <a:ext cx="11787527" cy="5895930"/>
          </a:xfrm>
          <a:prstGeom prst="homePlate">
            <a:avLst>
              <a:gd name="adj" fmla="val 34944"/>
            </a:avLst>
          </a:prstGeom>
          <a:solidFill>
            <a:schemeClr val="accent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dirty="0"/>
              <a:t>  </a:t>
            </a:r>
          </a:p>
        </p:txBody>
      </p:sp>
      <p:sp>
        <p:nvSpPr>
          <p:cNvPr id="10" name="Arrow: Pentagon 9">
            <a:extLst>
              <a:ext uri="{FF2B5EF4-FFF2-40B4-BE49-F238E27FC236}">
                <a16:creationId xmlns:a16="http://schemas.microsoft.com/office/drawing/2014/main" id="{8D6C6BE7-518A-473D-94C4-0E0D0EB58064}"/>
              </a:ext>
            </a:extLst>
          </p:cNvPr>
          <p:cNvSpPr/>
          <p:nvPr userDrawn="1"/>
        </p:nvSpPr>
        <p:spPr>
          <a:xfrm>
            <a:off x="-3443804" y="1516779"/>
            <a:ext cx="11787527" cy="5895930"/>
          </a:xfrm>
          <a:prstGeom prst="homePlate">
            <a:avLst>
              <a:gd name="adj" fmla="val 3494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dirty="0"/>
              <a:t> </a:t>
            </a:r>
          </a:p>
        </p:txBody>
      </p:sp>
      <p:sp>
        <p:nvSpPr>
          <p:cNvPr id="8" name="Text Placeholder 9">
            <a:extLst>
              <a:ext uri="{FF2B5EF4-FFF2-40B4-BE49-F238E27FC236}">
                <a16:creationId xmlns:a16="http://schemas.microsoft.com/office/drawing/2014/main" id="{9EDAB404-E612-4254-999D-EFC764A00F50}"/>
              </a:ext>
            </a:extLst>
          </p:cNvPr>
          <p:cNvSpPr>
            <a:spLocks noGrp="1"/>
          </p:cNvSpPr>
          <p:nvPr>
            <p:ph type="body" sz="quarter" idx="12" hasCustomPrompt="1"/>
          </p:nvPr>
        </p:nvSpPr>
        <p:spPr>
          <a:xfrm>
            <a:off x="703168" y="4431769"/>
            <a:ext cx="5392832" cy="1762678"/>
          </a:xfrm>
          <a:prstGeom prst="rect">
            <a:avLst/>
          </a:prstGeom>
        </p:spPr>
        <p:txBody>
          <a:bodyPr anchor="t"/>
          <a:lstStyle>
            <a:lvl1pPr marL="0" indent="0" algn="l">
              <a:buNone/>
              <a:defRPr sz="1800" b="0" baseline="0">
                <a:solidFill>
                  <a:schemeClr val="bg1"/>
                </a:solidFill>
                <a:effectLst/>
                <a:latin typeface="Arial" panose="020B0604020202020204" pitchFamily="34" charset="0"/>
                <a:ea typeface="+mj-ea"/>
                <a:cs typeface="Arial" pitchFamily="34" charset="0"/>
              </a:defRPr>
            </a:lvl1pPr>
          </a:lstStyle>
          <a:p>
            <a:pPr lvl="0"/>
            <a:r>
              <a:rPr lang="en-US" altLang="ko-KR" dirty="0"/>
              <a:t>Insert your subtitle here         </a:t>
            </a:r>
          </a:p>
        </p:txBody>
      </p:sp>
      <p:sp>
        <p:nvSpPr>
          <p:cNvPr id="9" name="Title Placeholder 1">
            <a:extLst>
              <a:ext uri="{FF2B5EF4-FFF2-40B4-BE49-F238E27FC236}">
                <a16:creationId xmlns:a16="http://schemas.microsoft.com/office/drawing/2014/main" id="{7E96C39F-C99D-407D-808B-4F31005BA811}"/>
              </a:ext>
            </a:extLst>
          </p:cNvPr>
          <p:cNvSpPr>
            <a:spLocks noGrp="1"/>
          </p:cNvSpPr>
          <p:nvPr>
            <p:ph type="title" hasCustomPrompt="1"/>
          </p:nvPr>
        </p:nvSpPr>
        <p:spPr>
          <a:xfrm>
            <a:off x="703168" y="2983421"/>
            <a:ext cx="5392832" cy="1373760"/>
          </a:xfrm>
          <a:prstGeom prst="rect">
            <a:avLst/>
          </a:prstGeom>
        </p:spPr>
        <p:txBody>
          <a:bodyPr vert="horz" lIns="91440" tIns="45720" rIns="91440" bIns="45720" rtlCol="0" anchor="ctr">
            <a:noAutofit/>
          </a:bodyPr>
          <a:lstStyle>
            <a:lvl1pPr algn="l">
              <a:defRPr sz="5400">
                <a:solidFill>
                  <a:schemeClr val="bg1"/>
                </a:solidFill>
              </a:defRPr>
            </a:lvl1pPr>
          </a:lstStyle>
          <a:p>
            <a:r>
              <a:rPr lang="en-US" dirty="0"/>
              <a:t>Click</a:t>
            </a:r>
            <a:br>
              <a:rPr lang="en-US" dirty="0"/>
            </a:br>
            <a:r>
              <a:rPr lang="en-US" dirty="0"/>
              <a:t>to edit title</a:t>
            </a:r>
          </a:p>
        </p:txBody>
      </p:sp>
      <p:sp>
        <p:nvSpPr>
          <p:cNvPr id="16" name="Arrow: Chevron 15">
            <a:extLst>
              <a:ext uri="{FF2B5EF4-FFF2-40B4-BE49-F238E27FC236}">
                <a16:creationId xmlns:a16="http://schemas.microsoft.com/office/drawing/2014/main" id="{3717683E-3808-41EC-A259-DF5CF33EDB44}"/>
              </a:ext>
            </a:extLst>
          </p:cNvPr>
          <p:cNvSpPr/>
          <p:nvPr userDrawn="1"/>
        </p:nvSpPr>
        <p:spPr>
          <a:xfrm>
            <a:off x="3663377" y="1512092"/>
            <a:ext cx="4680344" cy="5895930"/>
          </a:xfrm>
          <a:prstGeom prst="chevron">
            <a:avLst>
              <a:gd name="adj" fmla="val 58520"/>
            </a:avLst>
          </a:prstGeom>
          <a:solidFill>
            <a:schemeClr val="accent1">
              <a:lumMod val="20000"/>
              <a:lumOff val="8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solidFill>
                <a:schemeClr val="tx1"/>
              </a:solidFill>
            </a:endParaRPr>
          </a:p>
        </p:txBody>
      </p:sp>
      <p:sp>
        <p:nvSpPr>
          <p:cNvPr id="22" name="Picture Placeholder 21">
            <a:extLst>
              <a:ext uri="{FF2B5EF4-FFF2-40B4-BE49-F238E27FC236}">
                <a16:creationId xmlns:a16="http://schemas.microsoft.com/office/drawing/2014/main" id="{1BA12766-6CE8-4138-ACD6-5959DC909158}"/>
              </a:ext>
            </a:extLst>
          </p:cNvPr>
          <p:cNvSpPr>
            <a:spLocks noGrp="1"/>
          </p:cNvSpPr>
          <p:nvPr>
            <p:ph type="pic" sz="quarter" idx="14" hasCustomPrompt="1"/>
          </p:nvPr>
        </p:nvSpPr>
        <p:spPr>
          <a:xfrm>
            <a:off x="8343903" y="5399088"/>
            <a:ext cx="3390900" cy="1217612"/>
          </a:xfrm>
          <a:prstGeom prst="rect">
            <a:avLst/>
          </a:prstGeom>
          <a:noFill/>
        </p:spPr>
        <p:txBody>
          <a:bodyPr anchor="ctr"/>
          <a:lstStyle>
            <a:lvl1pPr marL="0" indent="0" algn="ctr">
              <a:buNone/>
              <a:defRPr sz="1200"/>
            </a:lvl1pPr>
          </a:lstStyle>
          <a:p>
            <a:r>
              <a:rPr lang="en-CA" dirty="0"/>
              <a:t>add picture here</a:t>
            </a:r>
          </a:p>
        </p:txBody>
      </p:sp>
      <p:sp>
        <p:nvSpPr>
          <p:cNvPr id="23" name="Text Placeholder 9">
            <a:extLst>
              <a:ext uri="{FF2B5EF4-FFF2-40B4-BE49-F238E27FC236}">
                <a16:creationId xmlns:a16="http://schemas.microsoft.com/office/drawing/2014/main" id="{10131742-68FE-4D0B-BC7D-E74D42DEF030}"/>
              </a:ext>
            </a:extLst>
          </p:cNvPr>
          <p:cNvSpPr>
            <a:spLocks noGrp="1"/>
          </p:cNvSpPr>
          <p:nvPr>
            <p:ph type="body" sz="quarter" idx="15" hasCustomPrompt="1"/>
          </p:nvPr>
        </p:nvSpPr>
        <p:spPr>
          <a:xfrm>
            <a:off x="8343725" y="4971192"/>
            <a:ext cx="3390900" cy="283702"/>
          </a:xfrm>
          <a:prstGeom prst="rect">
            <a:avLst/>
          </a:prstGeom>
        </p:spPr>
        <p:txBody>
          <a:bodyPr anchor="t"/>
          <a:lstStyle>
            <a:lvl1pPr marL="0" indent="0" algn="l">
              <a:buNone/>
              <a:defRPr sz="1100" b="0" baseline="0">
                <a:solidFill>
                  <a:schemeClr val="accent1">
                    <a:lumMod val="50000"/>
                  </a:schemeClr>
                </a:solidFill>
                <a:effectLst/>
                <a:latin typeface="Arial" panose="020B0604020202020204" pitchFamily="34" charset="0"/>
                <a:ea typeface="+mj-ea"/>
                <a:cs typeface="Arial" pitchFamily="34" charset="0"/>
              </a:defRPr>
            </a:lvl1pPr>
          </a:lstStyle>
          <a:p>
            <a:pPr lvl="0"/>
            <a:r>
              <a:rPr lang="en-US" altLang="ko-KR" dirty="0"/>
              <a:t>PRESENTED BY:</a:t>
            </a:r>
          </a:p>
        </p:txBody>
      </p:sp>
      <p:sp>
        <p:nvSpPr>
          <p:cNvPr id="31" name="Picture Placeholder 30">
            <a:extLst>
              <a:ext uri="{FF2B5EF4-FFF2-40B4-BE49-F238E27FC236}">
                <a16:creationId xmlns:a16="http://schemas.microsoft.com/office/drawing/2014/main" id="{D244BDDD-3900-4545-B7F2-C6FE07496119}"/>
              </a:ext>
            </a:extLst>
          </p:cNvPr>
          <p:cNvSpPr>
            <a:spLocks noGrp="1"/>
          </p:cNvSpPr>
          <p:nvPr>
            <p:ph type="pic" sz="quarter" idx="16" hasCustomPrompt="1"/>
          </p:nvPr>
        </p:nvSpPr>
        <p:spPr>
          <a:xfrm>
            <a:off x="6172083" y="-1440559"/>
            <a:ext cx="6741701" cy="5895929"/>
          </a:xfrm>
          <a:custGeom>
            <a:avLst/>
            <a:gdLst>
              <a:gd name="connsiteX0" fmla="*/ 2060274 w 5056276"/>
              <a:gd name="connsiteY0" fmla="*/ 0 h 5895929"/>
              <a:gd name="connsiteX1" fmla="*/ 5056276 w 5056276"/>
              <a:gd name="connsiteY1" fmla="*/ 0 h 5895929"/>
              <a:gd name="connsiteX2" fmla="*/ 5056276 w 5056276"/>
              <a:gd name="connsiteY2" fmla="*/ 5895929 h 5895929"/>
              <a:gd name="connsiteX3" fmla="*/ 2060274 w 5056276"/>
              <a:gd name="connsiteY3" fmla="*/ 5895929 h 5895929"/>
              <a:gd name="connsiteX4" fmla="*/ 0 w 5056276"/>
              <a:gd name="connsiteY4" fmla="*/ 2947964 h 58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276" h="5895929">
                <a:moveTo>
                  <a:pt x="2060274" y="0"/>
                </a:moveTo>
                <a:lnTo>
                  <a:pt x="5056276" y="0"/>
                </a:lnTo>
                <a:lnTo>
                  <a:pt x="5056276" y="5895929"/>
                </a:lnTo>
                <a:lnTo>
                  <a:pt x="2060274" y="5895929"/>
                </a:lnTo>
                <a:lnTo>
                  <a:pt x="0" y="2947964"/>
                </a:lnTo>
                <a:close/>
              </a:path>
            </a:pathLst>
          </a:custGeom>
          <a:solidFill>
            <a:schemeClr val="accent2">
              <a:lumMod val="20000"/>
              <a:lumOff val="80000"/>
            </a:schemeClr>
          </a:solidFill>
        </p:spPr>
        <p:txBody>
          <a:bodyPr wrap="square" anchor="ctr">
            <a:noAutofit/>
          </a:bodyPr>
          <a:lstStyle>
            <a:lvl1pPr marL="0" indent="0" algn="ctr">
              <a:buNone/>
              <a:defRPr sz="1200"/>
            </a:lvl1pPr>
          </a:lstStyle>
          <a:p>
            <a:r>
              <a:rPr lang="en-US" altLang="ko-KR" dirty="0"/>
              <a:t>Insert Your Image</a:t>
            </a:r>
            <a:endParaRPr lang="ko-KR" altLang="en-US" dirty="0"/>
          </a:p>
        </p:txBody>
      </p:sp>
      <p:pic>
        <p:nvPicPr>
          <p:cNvPr id="3" name="Picture 2">
            <a:extLst>
              <a:ext uri="{FF2B5EF4-FFF2-40B4-BE49-F238E27FC236}">
                <a16:creationId xmlns:a16="http://schemas.microsoft.com/office/drawing/2014/main" id="{95C0EE05-9CF7-477C-A8BD-DB1F20C81D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900" y="238377"/>
            <a:ext cx="5392832" cy="540394"/>
          </a:xfrm>
          <a:prstGeom prst="rect">
            <a:avLst/>
          </a:prstGeom>
        </p:spPr>
      </p:pic>
    </p:spTree>
    <p:extLst>
      <p:ext uri="{BB962C8B-B14F-4D97-AF65-F5344CB8AC3E}">
        <p14:creationId xmlns:p14="http://schemas.microsoft.com/office/powerpoint/2010/main" val="8595603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slide layou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3B960-5795-4DEA-A912-2657FCBEECDD}"/>
              </a:ext>
            </a:extLst>
          </p:cNvPr>
          <p:cNvSpPr>
            <a:spLocks noGrp="1"/>
          </p:cNvSpPr>
          <p:nvPr>
            <p:ph type="title"/>
          </p:nvPr>
        </p:nvSpPr>
        <p:spPr>
          <a:xfrm>
            <a:off x="838200" y="365128"/>
            <a:ext cx="10515600" cy="1325563"/>
          </a:xfrm>
          <a:prstGeom prst="rect">
            <a:avLst/>
          </a:prstGeom>
        </p:spPr>
        <p:txBody>
          <a:bodyPr/>
          <a:lstStyle/>
          <a:p>
            <a:r>
              <a:rPr lang="en-US" dirty="0"/>
              <a:t>Click to edit Master title style</a:t>
            </a:r>
            <a:endParaRPr lang="en-CA" dirty="0"/>
          </a:p>
        </p:txBody>
      </p:sp>
      <p:sp>
        <p:nvSpPr>
          <p:cNvPr id="6" name="Picture Placeholder 30">
            <a:extLst>
              <a:ext uri="{FF2B5EF4-FFF2-40B4-BE49-F238E27FC236}">
                <a16:creationId xmlns:a16="http://schemas.microsoft.com/office/drawing/2014/main" id="{7764A8F0-C336-41CC-BBE4-985AB8DAAAE9}"/>
              </a:ext>
            </a:extLst>
          </p:cNvPr>
          <p:cNvSpPr>
            <a:spLocks noGrp="1"/>
          </p:cNvSpPr>
          <p:nvPr>
            <p:ph type="pic" sz="quarter" idx="16" hasCustomPrompt="1"/>
          </p:nvPr>
        </p:nvSpPr>
        <p:spPr>
          <a:xfrm>
            <a:off x="-856834" y="637956"/>
            <a:ext cx="5903756" cy="7481891"/>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13 w 5000"/>
              <a:gd name="connsiteY0" fmla="*/ 4952 h 10000"/>
              <a:gd name="connsiteX1" fmla="*/ 0 w 5000"/>
              <a:gd name="connsiteY1" fmla="*/ 0 h 10000"/>
              <a:gd name="connsiteX2" fmla="*/ 5000 w 5000"/>
              <a:gd name="connsiteY2" fmla="*/ 5000 h 10000"/>
              <a:gd name="connsiteX3" fmla="*/ 0 w 5000"/>
              <a:gd name="connsiteY3" fmla="*/ 10000 h 10000"/>
              <a:gd name="connsiteX4" fmla="*/ 13 w 5000"/>
              <a:gd name="connsiteY4" fmla="*/ 495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 h="10000">
                <a:moveTo>
                  <a:pt x="13" y="4952"/>
                </a:moveTo>
                <a:cubicBezTo>
                  <a:pt x="9" y="3301"/>
                  <a:pt x="4" y="1651"/>
                  <a:pt x="0" y="0"/>
                </a:cubicBezTo>
                <a:lnTo>
                  <a:pt x="5000" y="5000"/>
                </a:lnTo>
                <a:lnTo>
                  <a:pt x="0" y="10000"/>
                </a:lnTo>
                <a:cubicBezTo>
                  <a:pt x="4" y="8317"/>
                  <a:pt x="9" y="6635"/>
                  <a:pt x="13" y="4952"/>
                </a:cubicBezTo>
                <a:close/>
              </a:path>
            </a:pathLst>
          </a:custGeom>
          <a:solidFill>
            <a:schemeClr val="accent1">
              <a:alpha val="18000"/>
            </a:schemeClr>
          </a:solidFill>
        </p:spPr>
        <p:txBody>
          <a:bodyPr wrap="square" anchor="ctr">
            <a:noAutofit/>
          </a:bodyPr>
          <a:lstStyle>
            <a:lvl1pPr marL="0" indent="0" algn="ctr">
              <a:buNone/>
              <a:defRPr sz="1200"/>
            </a:lvl1pPr>
          </a:lstStyle>
          <a:p>
            <a:r>
              <a:rPr lang="en-US" altLang="ko-KR" dirty="0"/>
              <a:t>Insert Your Image</a:t>
            </a:r>
            <a:endParaRPr lang="ko-KR" altLang="en-US" dirty="0"/>
          </a:p>
        </p:txBody>
      </p:sp>
      <p:sp>
        <p:nvSpPr>
          <p:cNvPr id="10" name="Picture Placeholder 9">
            <a:extLst>
              <a:ext uri="{FF2B5EF4-FFF2-40B4-BE49-F238E27FC236}">
                <a16:creationId xmlns:a16="http://schemas.microsoft.com/office/drawing/2014/main" id="{94C5A7B8-C494-4080-B47D-8D6089B92193}"/>
              </a:ext>
            </a:extLst>
          </p:cNvPr>
          <p:cNvSpPr>
            <a:spLocks noGrp="1"/>
          </p:cNvSpPr>
          <p:nvPr>
            <p:ph type="pic" sz="quarter" idx="17" hasCustomPrompt="1"/>
          </p:nvPr>
        </p:nvSpPr>
        <p:spPr>
          <a:xfrm>
            <a:off x="6969288" y="1263149"/>
            <a:ext cx="5529040" cy="7050740"/>
          </a:xfrm>
          <a:custGeom>
            <a:avLst/>
            <a:gdLst>
              <a:gd name="connsiteX0" fmla="*/ 0 w 4976813"/>
              <a:gd name="connsiteY0" fmla="*/ 2122488 h 4244975"/>
              <a:gd name="connsiteX1" fmla="*/ 2488407 w 4976813"/>
              <a:gd name="connsiteY1" fmla="*/ 0 h 4244975"/>
              <a:gd name="connsiteX2" fmla="*/ 4976813 w 4976813"/>
              <a:gd name="connsiteY2" fmla="*/ 2122488 h 4244975"/>
              <a:gd name="connsiteX3" fmla="*/ 2488407 w 4976813"/>
              <a:gd name="connsiteY3" fmla="*/ 4244975 h 4244975"/>
              <a:gd name="connsiteX4" fmla="*/ 0 w 4976813"/>
              <a:gd name="connsiteY4" fmla="*/ 2122488 h 4244975"/>
              <a:gd name="connsiteX0" fmla="*/ 0 w 2497301"/>
              <a:gd name="connsiteY0" fmla="*/ 2122488 h 4244975"/>
              <a:gd name="connsiteX1" fmla="*/ 2488407 w 2497301"/>
              <a:gd name="connsiteY1" fmla="*/ 0 h 4244975"/>
              <a:gd name="connsiteX2" fmla="*/ 2497301 w 2497301"/>
              <a:gd name="connsiteY2" fmla="*/ 2084211 h 4244975"/>
              <a:gd name="connsiteX3" fmla="*/ 2488407 w 2497301"/>
              <a:gd name="connsiteY3" fmla="*/ 4244975 h 4244975"/>
              <a:gd name="connsiteX4" fmla="*/ 0 w 2497301"/>
              <a:gd name="connsiteY4" fmla="*/ 2122488 h 4244975"/>
              <a:gd name="connsiteX0" fmla="*/ 0 w 2489310"/>
              <a:gd name="connsiteY0" fmla="*/ 2122488 h 4244975"/>
              <a:gd name="connsiteX1" fmla="*/ 2488407 w 2489310"/>
              <a:gd name="connsiteY1" fmla="*/ 0 h 4244975"/>
              <a:gd name="connsiteX2" fmla="*/ 2488795 w 2489310"/>
              <a:gd name="connsiteY2" fmla="*/ 2084211 h 4244975"/>
              <a:gd name="connsiteX3" fmla="*/ 2488407 w 2489310"/>
              <a:gd name="connsiteY3" fmla="*/ 4244975 h 4244975"/>
              <a:gd name="connsiteX4" fmla="*/ 0 w 2489310"/>
              <a:gd name="connsiteY4" fmla="*/ 2122488 h 4244975"/>
              <a:gd name="connsiteX0" fmla="*/ 0 w 2501554"/>
              <a:gd name="connsiteY0" fmla="*/ 2122488 h 4244975"/>
              <a:gd name="connsiteX1" fmla="*/ 2488407 w 2501554"/>
              <a:gd name="connsiteY1" fmla="*/ 0 h 4244975"/>
              <a:gd name="connsiteX2" fmla="*/ 2501554 w 2501554"/>
              <a:gd name="connsiteY2" fmla="*/ 2062946 h 4244975"/>
              <a:gd name="connsiteX3" fmla="*/ 2488407 w 2501554"/>
              <a:gd name="connsiteY3" fmla="*/ 4244975 h 4244975"/>
              <a:gd name="connsiteX4" fmla="*/ 0 w 2501554"/>
              <a:gd name="connsiteY4" fmla="*/ 2122488 h 424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554" h="4244975">
                <a:moveTo>
                  <a:pt x="0" y="2122488"/>
                </a:moveTo>
                <a:lnTo>
                  <a:pt x="2488407" y="0"/>
                </a:lnTo>
                <a:cubicBezTo>
                  <a:pt x="2491372" y="694737"/>
                  <a:pt x="2498589" y="1368209"/>
                  <a:pt x="2501554" y="2062946"/>
                </a:cubicBezTo>
                <a:cubicBezTo>
                  <a:pt x="2498589" y="2783201"/>
                  <a:pt x="2491372" y="3524720"/>
                  <a:pt x="2488407" y="4244975"/>
                </a:cubicBezTo>
                <a:lnTo>
                  <a:pt x="0" y="2122488"/>
                </a:lnTo>
                <a:close/>
              </a:path>
            </a:pathLst>
          </a:custGeom>
          <a:solidFill>
            <a:schemeClr val="accent2">
              <a:lumMod val="20000"/>
              <a:lumOff val="80000"/>
            </a:schemeClr>
          </a:solidFill>
        </p:spPr>
        <p:txBody>
          <a:bodyPr anchor="ctr"/>
          <a:lstStyle>
            <a:lvl1pPr marL="0" indent="0" algn="ctr">
              <a:buNone/>
              <a:defRPr sz="1200"/>
            </a:lvl1pPr>
          </a:lstStyle>
          <a:p>
            <a:r>
              <a:rPr lang="en-CA" dirty="0"/>
              <a:t>Insert your image here</a:t>
            </a:r>
          </a:p>
        </p:txBody>
      </p:sp>
      <p:pic>
        <p:nvPicPr>
          <p:cNvPr id="5" name="Picture 4">
            <a:extLst>
              <a:ext uri="{FF2B5EF4-FFF2-40B4-BE49-F238E27FC236}">
                <a16:creationId xmlns:a16="http://schemas.microsoft.com/office/drawing/2014/main" id="{5A543EBB-D6B0-475F-8D53-9737355767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20449" y="6099495"/>
            <a:ext cx="5392832" cy="540394"/>
          </a:xfrm>
          <a:prstGeom prst="rect">
            <a:avLst/>
          </a:prstGeom>
        </p:spPr>
      </p:pic>
    </p:spTree>
    <p:extLst>
      <p:ext uri="{BB962C8B-B14F-4D97-AF65-F5344CB8AC3E}">
        <p14:creationId xmlns:p14="http://schemas.microsoft.com/office/powerpoint/2010/main" val="2338608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 slide layout 5">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4CEA2C4-38CA-4C6B-A850-4D84651F7F92}"/>
              </a:ext>
            </a:extLst>
          </p:cNvPr>
          <p:cNvSpPr>
            <a:spLocks noGrp="1"/>
          </p:cNvSpPr>
          <p:nvPr>
            <p:ph type="pic" sz="quarter" idx="18" hasCustomPrompt="1"/>
          </p:nvPr>
        </p:nvSpPr>
        <p:spPr>
          <a:xfrm>
            <a:off x="2767477" y="4"/>
            <a:ext cx="5953193" cy="5864225"/>
          </a:xfrm>
          <a:custGeom>
            <a:avLst/>
            <a:gdLst>
              <a:gd name="connsiteX0" fmla="*/ 0 w 4464895"/>
              <a:gd name="connsiteY0" fmla="*/ 0 h 5864225"/>
              <a:gd name="connsiteX1" fmla="*/ 2056361 w 4464895"/>
              <a:gd name="connsiteY1" fmla="*/ 0 h 5864225"/>
              <a:gd name="connsiteX2" fmla="*/ 4464895 w 4464895"/>
              <a:gd name="connsiteY2" fmla="*/ 3428041 h 5864225"/>
              <a:gd name="connsiteX3" fmla="*/ 4464895 w 4464895"/>
              <a:gd name="connsiteY3" fmla="*/ 3429889 h 5864225"/>
              <a:gd name="connsiteX4" fmla="*/ 2754536 w 4464895"/>
              <a:gd name="connsiteY4" fmla="*/ 5864225 h 5864225"/>
              <a:gd name="connsiteX5" fmla="*/ 698174 w 4464895"/>
              <a:gd name="connsiteY5" fmla="*/ 5864225 h 5864225"/>
              <a:gd name="connsiteX6" fmla="*/ 2409183 w 4464895"/>
              <a:gd name="connsiteY6" fmla="*/ 3428965 h 586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4895" h="5864225">
                <a:moveTo>
                  <a:pt x="0" y="0"/>
                </a:moveTo>
                <a:lnTo>
                  <a:pt x="2056361" y="0"/>
                </a:lnTo>
                <a:lnTo>
                  <a:pt x="4464895" y="3428041"/>
                </a:lnTo>
                <a:lnTo>
                  <a:pt x="4464895" y="3429889"/>
                </a:lnTo>
                <a:lnTo>
                  <a:pt x="2754536" y="5864225"/>
                </a:lnTo>
                <a:lnTo>
                  <a:pt x="698174" y="5864225"/>
                </a:lnTo>
                <a:lnTo>
                  <a:pt x="2409183" y="3428965"/>
                </a:lnTo>
                <a:close/>
              </a:path>
            </a:pathLst>
          </a:custGeom>
          <a:solidFill>
            <a:schemeClr val="accent1"/>
          </a:solidFill>
        </p:spPr>
        <p:txBody>
          <a:bodyPr wrap="square" anchor="ctr">
            <a:noAutofit/>
          </a:bodyPr>
          <a:lstStyle>
            <a:lvl1pPr marL="0" indent="0" algn="ctr">
              <a:buNone/>
              <a:defRPr sz="1200"/>
            </a:lvl1pPr>
          </a:lstStyle>
          <a:p>
            <a:r>
              <a:rPr lang="en-CA" dirty="0"/>
              <a:t>Insert your image</a:t>
            </a:r>
          </a:p>
        </p:txBody>
      </p:sp>
      <p:sp>
        <p:nvSpPr>
          <p:cNvPr id="11" name="Rectangle 10">
            <a:extLst>
              <a:ext uri="{FF2B5EF4-FFF2-40B4-BE49-F238E27FC236}">
                <a16:creationId xmlns:a16="http://schemas.microsoft.com/office/drawing/2014/main" id="{E24F3AFB-5437-4A06-A487-698009AD9B3C}"/>
              </a:ext>
            </a:extLst>
          </p:cNvPr>
          <p:cNvSpPr/>
          <p:nvPr userDrawn="1"/>
        </p:nvSpPr>
        <p:spPr>
          <a:xfrm>
            <a:off x="-113413" y="5864923"/>
            <a:ext cx="12373461" cy="9930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6" name="Text Placeholder 9">
            <a:extLst>
              <a:ext uri="{FF2B5EF4-FFF2-40B4-BE49-F238E27FC236}">
                <a16:creationId xmlns:a16="http://schemas.microsoft.com/office/drawing/2014/main" id="{B6DDD9E7-940A-4EDF-8992-B8EF3E72650A}"/>
              </a:ext>
            </a:extLst>
          </p:cNvPr>
          <p:cNvSpPr>
            <a:spLocks noGrp="1"/>
          </p:cNvSpPr>
          <p:nvPr>
            <p:ph type="body" sz="quarter" idx="12" hasCustomPrompt="1"/>
          </p:nvPr>
        </p:nvSpPr>
        <p:spPr>
          <a:xfrm>
            <a:off x="358171" y="3835262"/>
            <a:ext cx="8362496" cy="1080632"/>
          </a:xfrm>
          <a:prstGeom prst="rect">
            <a:avLst/>
          </a:prstGeom>
        </p:spPr>
        <p:txBody>
          <a:bodyPr anchor="t"/>
          <a:lstStyle>
            <a:lvl1pPr marL="0" indent="0" algn="l">
              <a:buNone/>
              <a:defRPr sz="1800" b="0" baseline="0">
                <a:solidFill>
                  <a:schemeClr val="tx2"/>
                </a:solidFill>
                <a:effectLst/>
                <a:latin typeface="Arial" panose="020B0604020202020204" pitchFamily="34" charset="0"/>
                <a:ea typeface="+mj-ea"/>
                <a:cs typeface="Arial" pitchFamily="34" charset="0"/>
              </a:defRPr>
            </a:lvl1pPr>
          </a:lstStyle>
          <a:p>
            <a:pPr lvl="0"/>
            <a:r>
              <a:rPr lang="en-US" altLang="ko-KR" dirty="0"/>
              <a:t>Insert your subtitle here         </a:t>
            </a:r>
          </a:p>
        </p:txBody>
      </p:sp>
      <p:sp>
        <p:nvSpPr>
          <p:cNvPr id="7" name="Title Placeholder 1">
            <a:extLst>
              <a:ext uri="{FF2B5EF4-FFF2-40B4-BE49-F238E27FC236}">
                <a16:creationId xmlns:a16="http://schemas.microsoft.com/office/drawing/2014/main" id="{101AC0EE-C99D-4A08-AF66-3CF6DCADE6AB}"/>
              </a:ext>
            </a:extLst>
          </p:cNvPr>
          <p:cNvSpPr>
            <a:spLocks noGrp="1"/>
          </p:cNvSpPr>
          <p:nvPr>
            <p:ph type="title" hasCustomPrompt="1"/>
          </p:nvPr>
        </p:nvSpPr>
        <p:spPr>
          <a:xfrm>
            <a:off x="358172" y="2369902"/>
            <a:ext cx="8362497" cy="1373760"/>
          </a:xfrm>
          <a:prstGeom prst="rect">
            <a:avLst/>
          </a:prstGeom>
        </p:spPr>
        <p:txBody>
          <a:bodyPr vert="horz" lIns="91440" tIns="45720" rIns="91440" bIns="45720" rtlCol="0" anchor="ctr">
            <a:noAutofit/>
          </a:bodyPr>
          <a:lstStyle>
            <a:lvl1pPr algn="l">
              <a:defRPr sz="5400" b="1">
                <a:solidFill>
                  <a:schemeClr val="tx2"/>
                </a:solidFill>
              </a:defRPr>
            </a:lvl1pPr>
          </a:lstStyle>
          <a:p>
            <a:r>
              <a:rPr lang="en-US" dirty="0"/>
              <a:t>Click</a:t>
            </a:r>
            <a:br>
              <a:rPr lang="en-US" dirty="0"/>
            </a:br>
            <a:r>
              <a:rPr lang="en-US" dirty="0"/>
              <a:t>to edit title</a:t>
            </a:r>
          </a:p>
        </p:txBody>
      </p:sp>
      <p:sp>
        <p:nvSpPr>
          <p:cNvPr id="12" name="Text Placeholder 9">
            <a:extLst>
              <a:ext uri="{FF2B5EF4-FFF2-40B4-BE49-F238E27FC236}">
                <a16:creationId xmlns:a16="http://schemas.microsoft.com/office/drawing/2014/main" id="{30E5B0F7-69B8-4EBB-8326-87C927930A76}"/>
              </a:ext>
            </a:extLst>
          </p:cNvPr>
          <p:cNvSpPr>
            <a:spLocks noGrp="1"/>
          </p:cNvSpPr>
          <p:nvPr>
            <p:ph type="body" sz="quarter" idx="15" hasCustomPrompt="1"/>
          </p:nvPr>
        </p:nvSpPr>
        <p:spPr>
          <a:xfrm>
            <a:off x="7306611" y="6051288"/>
            <a:ext cx="3390900" cy="214226"/>
          </a:xfrm>
          <a:prstGeom prst="rect">
            <a:avLst/>
          </a:prstGeom>
        </p:spPr>
        <p:txBody>
          <a:bodyPr anchor="t"/>
          <a:lstStyle>
            <a:lvl1pPr marL="0" indent="0" algn="l">
              <a:buNone/>
              <a:defRPr sz="1000" b="0" baseline="0">
                <a:solidFill>
                  <a:schemeClr val="accent1"/>
                </a:solidFill>
                <a:effectLst/>
                <a:latin typeface="Arial" panose="020B0604020202020204" pitchFamily="34" charset="0"/>
                <a:ea typeface="+mj-ea"/>
                <a:cs typeface="Arial" pitchFamily="34" charset="0"/>
              </a:defRPr>
            </a:lvl1pPr>
          </a:lstStyle>
          <a:p>
            <a:pPr lvl="0"/>
            <a:r>
              <a:rPr lang="en-US" altLang="ko-KR" dirty="0"/>
              <a:t>PRESENTED BY:</a:t>
            </a:r>
          </a:p>
        </p:txBody>
      </p:sp>
      <p:sp>
        <p:nvSpPr>
          <p:cNvPr id="16" name="Picture Placeholder 15">
            <a:extLst>
              <a:ext uri="{FF2B5EF4-FFF2-40B4-BE49-F238E27FC236}">
                <a16:creationId xmlns:a16="http://schemas.microsoft.com/office/drawing/2014/main" id="{9FD7931A-4964-46FC-805D-8256F032DA91}"/>
              </a:ext>
            </a:extLst>
          </p:cNvPr>
          <p:cNvSpPr>
            <a:spLocks noGrp="1"/>
          </p:cNvSpPr>
          <p:nvPr>
            <p:ph type="pic" sz="quarter" idx="19" hasCustomPrompt="1"/>
          </p:nvPr>
        </p:nvSpPr>
        <p:spPr>
          <a:xfrm>
            <a:off x="5488120" y="-70"/>
            <a:ext cx="5954125" cy="5861505"/>
          </a:xfrm>
          <a:custGeom>
            <a:avLst/>
            <a:gdLst>
              <a:gd name="connsiteX0" fmla="*/ 0 w 4465594"/>
              <a:gd name="connsiteY0" fmla="*/ 0 h 5861505"/>
              <a:gd name="connsiteX1" fmla="*/ 2056361 w 4465594"/>
              <a:gd name="connsiteY1" fmla="*/ 0 h 5861505"/>
              <a:gd name="connsiteX2" fmla="*/ 4465594 w 4465594"/>
              <a:gd name="connsiteY2" fmla="*/ 3429036 h 5861505"/>
              <a:gd name="connsiteX3" fmla="*/ 2756546 w 4465594"/>
              <a:gd name="connsiteY3" fmla="*/ 5861505 h 5861505"/>
              <a:gd name="connsiteX4" fmla="*/ 700186 w 4465594"/>
              <a:gd name="connsiteY4" fmla="*/ 5861505 h 5861505"/>
              <a:gd name="connsiteX5" fmla="*/ 2409233 w 4465594"/>
              <a:gd name="connsiteY5" fmla="*/ 3429036 h 586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5594" h="5861505">
                <a:moveTo>
                  <a:pt x="0" y="0"/>
                </a:moveTo>
                <a:lnTo>
                  <a:pt x="2056361" y="0"/>
                </a:lnTo>
                <a:lnTo>
                  <a:pt x="4465594" y="3429036"/>
                </a:lnTo>
                <a:lnTo>
                  <a:pt x="2756546" y="5861505"/>
                </a:lnTo>
                <a:lnTo>
                  <a:pt x="700186" y="5861505"/>
                </a:lnTo>
                <a:lnTo>
                  <a:pt x="2409233" y="3429036"/>
                </a:lnTo>
                <a:close/>
              </a:path>
            </a:pathLst>
          </a:custGeom>
          <a:solidFill>
            <a:schemeClr val="accent2">
              <a:lumMod val="60000"/>
              <a:lumOff val="40000"/>
            </a:schemeClr>
          </a:solidFill>
        </p:spPr>
        <p:txBody>
          <a:bodyPr wrap="square" anchor="ctr">
            <a:noAutofit/>
          </a:bodyPr>
          <a:lstStyle>
            <a:lvl1pPr marL="0" marR="0" indent="0" algn="ctr" defTabSz="914341" rtl="0" eaLnBrk="1" fontAlgn="auto" latinLnBrk="0" hangingPunct="1">
              <a:lnSpc>
                <a:spcPct val="90000"/>
              </a:lnSpc>
              <a:spcBef>
                <a:spcPts val="1000"/>
              </a:spcBef>
              <a:spcAft>
                <a:spcPts val="0"/>
              </a:spcAft>
              <a:buClrTx/>
              <a:buSzTx/>
              <a:buFont typeface="Arial" panose="020B0604020202020204" pitchFamily="34" charset="0"/>
              <a:buNone/>
              <a:tabLst/>
              <a:defRPr sz="1200"/>
            </a:lvl1pPr>
          </a:lstStyle>
          <a:p>
            <a:pPr marL="0" marR="0" lvl="0" indent="0" algn="l" defTabSz="914341"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                                     Insert Your Image </a:t>
            </a:r>
            <a:endParaRPr lang="ko-KR" altLang="en-US" dirty="0"/>
          </a:p>
        </p:txBody>
      </p:sp>
      <p:sp>
        <p:nvSpPr>
          <p:cNvPr id="17" name="Picture Placeholder 16">
            <a:extLst>
              <a:ext uri="{FF2B5EF4-FFF2-40B4-BE49-F238E27FC236}">
                <a16:creationId xmlns:a16="http://schemas.microsoft.com/office/drawing/2014/main" id="{39AF224F-2B15-4DCF-B9DB-01957120958E}"/>
              </a:ext>
            </a:extLst>
          </p:cNvPr>
          <p:cNvSpPr>
            <a:spLocks noGrp="1"/>
          </p:cNvSpPr>
          <p:nvPr>
            <p:ph type="pic" sz="quarter" idx="20" hasCustomPrompt="1"/>
          </p:nvPr>
        </p:nvSpPr>
        <p:spPr>
          <a:xfrm>
            <a:off x="8226467" y="5"/>
            <a:ext cx="5936491" cy="5864225"/>
          </a:xfrm>
          <a:custGeom>
            <a:avLst/>
            <a:gdLst>
              <a:gd name="connsiteX0" fmla="*/ 0 w 4452368"/>
              <a:gd name="connsiteY0" fmla="*/ 0 h 5864225"/>
              <a:gd name="connsiteX1" fmla="*/ 2043135 w 4452368"/>
              <a:gd name="connsiteY1" fmla="*/ 0 h 5864225"/>
              <a:gd name="connsiteX2" fmla="*/ 4452368 w 4452368"/>
              <a:gd name="connsiteY2" fmla="*/ 3429036 h 5864225"/>
              <a:gd name="connsiteX3" fmla="*/ 2741409 w 4452368"/>
              <a:gd name="connsiteY3" fmla="*/ 5864225 h 5864225"/>
              <a:gd name="connsiteX4" fmla="*/ 685048 w 4452368"/>
              <a:gd name="connsiteY4" fmla="*/ 5864225 h 5864225"/>
              <a:gd name="connsiteX5" fmla="*/ 2396007 w 4452368"/>
              <a:gd name="connsiteY5" fmla="*/ 3429036 h 5864225"/>
              <a:gd name="connsiteX6" fmla="*/ 0 w 4452368"/>
              <a:gd name="connsiteY6" fmla="*/ 18825 h 586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2368" h="5864225">
                <a:moveTo>
                  <a:pt x="0" y="0"/>
                </a:moveTo>
                <a:lnTo>
                  <a:pt x="2043135" y="0"/>
                </a:lnTo>
                <a:lnTo>
                  <a:pt x="4452368" y="3429036"/>
                </a:lnTo>
                <a:lnTo>
                  <a:pt x="2741409" y="5864225"/>
                </a:lnTo>
                <a:lnTo>
                  <a:pt x="685048" y="5864225"/>
                </a:lnTo>
                <a:lnTo>
                  <a:pt x="2396007" y="3429036"/>
                </a:lnTo>
                <a:lnTo>
                  <a:pt x="0" y="18825"/>
                </a:lnTo>
                <a:close/>
              </a:path>
            </a:pathLst>
          </a:custGeom>
          <a:solidFill>
            <a:schemeClr val="accent2">
              <a:lumMod val="20000"/>
              <a:lumOff val="80000"/>
            </a:schemeClr>
          </a:solidFill>
        </p:spPr>
        <p:txBody>
          <a:bodyPr wrap="square" anchor="ctr">
            <a:noAutofit/>
          </a:bodyPr>
          <a:lstStyle>
            <a:lvl1pPr marL="0" marR="0" indent="0" algn="ctr" defTabSz="914341" rtl="0" eaLnBrk="1" fontAlgn="auto" latinLnBrk="0" hangingPunct="1">
              <a:lnSpc>
                <a:spcPct val="90000"/>
              </a:lnSpc>
              <a:spcBef>
                <a:spcPts val="1000"/>
              </a:spcBef>
              <a:spcAft>
                <a:spcPts val="0"/>
              </a:spcAft>
              <a:buClrTx/>
              <a:buSzTx/>
              <a:buFontTx/>
              <a:buNone/>
              <a:tabLst/>
              <a:defRPr sz="1200"/>
            </a:lvl1pPr>
          </a:lstStyle>
          <a:p>
            <a:r>
              <a:rPr lang="en-CA" dirty="0"/>
              <a:t>Insert Your Image</a:t>
            </a:r>
          </a:p>
        </p:txBody>
      </p:sp>
      <p:pic>
        <p:nvPicPr>
          <p:cNvPr id="14" name="Picture 13">
            <a:extLst>
              <a:ext uri="{FF2B5EF4-FFF2-40B4-BE49-F238E27FC236}">
                <a16:creationId xmlns:a16="http://schemas.microsoft.com/office/drawing/2014/main" id="{857E1AD5-52A0-499A-A7F0-3E5EBA92A4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1237" y="6158402"/>
            <a:ext cx="5392832" cy="540394"/>
          </a:xfrm>
          <a:prstGeom prst="rect">
            <a:avLst/>
          </a:prstGeom>
        </p:spPr>
      </p:pic>
    </p:spTree>
    <p:extLst>
      <p:ext uri="{BB962C8B-B14F-4D97-AF65-F5344CB8AC3E}">
        <p14:creationId xmlns:p14="http://schemas.microsoft.com/office/powerpoint/2010/main" val="14308287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B3F3ABC0-B4F6-4847-B39B-5CD04512B621}"/>
              </a:ext>
            </a:extLst>
          </p:cNvPr>
          <p:cNvSpPr/>
          <p:nvPr userDrawn="1"/>
        </p:nvSpPr>
        <p:spPr>
          <a:xfrm>
            <a:off x="-3443804" y="2021804"/>
            <a:ext cx="11787527" cy="5390907"/>
          </a:xfrm>
          <a:prstGeom prst="homePlate">
            <a:avLst>
              <a:gd name="adj" fmla="val 3494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dirty="0"/>
              <a:t> </a:t>
            </a:r>
          </a:p>
        </p:txBody>
      </p:sp>
      <p:sp>
        <p:nvSpPr>
          <p:cNvPr id="4" name="Arrow: Chevron 3">
            <a:extLst>
              <a:ext uri="{FF2B5EF4-FFF2-40B4-BE49-F238E27FC236}">
                <a16:creationId xmlns:a16="http://schemas.microsoft.com/office/drawing/2014/main" id="{84D10196-5949-4108-9ACA-CC0CEE11896F}"/>
              </a:ext>
            </a:extLst>
          </p:cNvPr>
          <p:cNvSpPr/>
          <p:nvPr userDrawn="1"/>
        </p:nvSpPr>
        <p:spPr>
          <a:xfrm>
            <a:off x="3663377" y="2017117"/>
            <a:ext cx="4680344" cy="5390907"/>
          </a:xfrm>
          <a:prstGeom prst="chevron">
            <a:avLst>
              <a:gd name="adj" fmla="val 53951"/>
            </a:avLst>
          </a:prstGeom>
          <a:solidFill>
            <a:schemeClr val="accent1">
              <a:lumMod val="20000"/>
              <a:lumOff val="8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solidFill>
                <a:schemeClr val="tx1"/>
              </a:solidFill>
            </a:endParaRPr>
          </a:p>
        </p:txBody>
      </p:sp>
      <p:sp>
        <p:nvSpPr>
          <p:cNvPr id="5" name="Picture Placeholder 4">
            <a:extLst>
              <a:ext uri="{FF2B5EF4-FFF2-40B4-BE49-F238E27FC236}">
                <a16:creationId xmlns:a16="http://schemas.microsoft.com/office/drawing/2014/main" id="{EA79F096-E028-48C8-850E-7DFAACD04E6C}"/>
              </a:ext>
            </a:extLst>
          </p:cNvPr>
          <p:cNvSpPr>
            <a:spLocks noGrp="1"/>
          </p:cNvSpPr>
          <p:nvPr>
            <p:ph type="pic" sz="quarter" idx="13" hasCustomPrompt="1"/>
          </p:nvPr>
        </p:nvSpPr>
        <p:spPr>
          <a:xfrm>
            <a:off x="5936316" y="-373326"/>
            <a:ext cx="8892689" cy="5085893"/>
          </a:xfrm>
          <a:custGeom>
            <a:avLst/>
            <a:gdLst>
              <a:gd name="connsiteX0" fmla="*/ 1666130 w 6669517"/>
              <a:gd name="connsiteY0" fmla="*/ 0 h 5085893"/>
              <a:gd name="connsiteX1" fmla="*/ 6566668 w 6669517"/>
              <a:gd name="connsiteY1" fmla="*/ 0 h 5085893"/>
              <a:gd name="connsiteX2" fmla="*/ 6565773 w 6669517"/>
              <a:gd name="connsiteY2" fmla="*/ 262542 h 5085893"/>
              <a:gd name="connsiteX3" fmla="*/ 6669517 w 6669517"/>
              <a:gd name="connsiteY3" fmla="*/ 262542 h 5085893"/>
              <a:gd name="connsiteX4" fmla="*/ 6669517 w 6669517"/>
              <a:gd name="connsiteY4" fmla="*/ 4709129 h 5085893"/>
              <a:gd name="connsiteX5" fmla="*/ 6550617 w 6669517"/>
              <a:gd name="connsiteY5" fmla="*/ 4709129 h 5085893"/>
              <a:gd name="connsiteX6" fmla="*/ 6549333 w 6669517"/>
              <a:gd name="connsiteY6" fmla="*/ 5085893 h 5085893"/>
              <a:gd name="connsiteX7" fmla="*/ 1891480 w 6669517"/>
              <a:gd name="connsiteY7" fmla="*/ 5085893 h 5085893"/>
              <a:gd name="connsiteX8" fmla="*/ 0 w 6669517"/>
              <a:gd name="connsiteY8" fmla="*/ 2381058 h 508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9517" h="5085893">
                <a:moveTo>
                  <a:pt x="1666130" y="0"/>
                </a:moveTo>
                <a:lnTo>
                  <a:pt x="6566668" y="0"/>
                </a:lnTo>
                <a:lnTo>
                  <a:pt x="6565773" y="262542"/>
                </a:lnTo>
                <a:lnTo>
                  <a:pt x="6669517" y="262542"/>
                </a:lnTo>
                <a:lnTo>
                  <a:pt x="6669517" y="4709129"/>
                </a:lnTo>
                <a:lnTo>
                  <a:pt x="6550617" y="4709129"/>
                </a:lnTo>
                <a:lnTo>
                  <a:pt x="6549333" y="5085893"/>
                </a:lnTo>
                <a:lnTo>
                  <a:pt x="1891480" y="5085893"/>
                </a:lnTo>
                <a:lnTo>
                  <a:pt x="0" y="2381058"/>
                </a:lnTo>
                <a:close/>
              </a:path>
            </a:pathLst>
          </a:custGeom>
          <a:solidFill>
            <a:schemeClr val="accent2">
              <a:lumMod val="20000"/>
              <a:lumOff val="80000"/>
            </a:schemeClr>
          </a:solidFill>
        </p:spPr>
        <p:txBody>
          <a:bodyPr wrap="square" anchor="ctr">
            <a:noAutofit/>
          </a:bodyPr>
          <a:lstStyle>
            <a:lvl1pPr marL="0" indent="0" algn="ctr">
              <a:buNone/>
              <a:defRPr sz="1100"/>
            </a:lvl1pPr>
          </a:lstStyle>
          <a:p>
            <a:r>
              <a:rPr lang="en-US" altLang="ko-KR" dirty="0"/>
              <a:t>Insert Your Image</a:t>
            </a:r>
            <a:endParaRPr lang="ko-KR" altLang="en-US" dirty="0"/>
          </a:p>
        </p:txBody>
      </p:sp>
      <p:sp>
        <p:nvSpPr>
          <p:cNvPr id="6" name="Text Placeholder 9">
            <a:extLst>
              <a:ext uri="{FF2B5EF4-FFF2-40B4-BE49-F238E27FC236}">
                <a16:creationId xmlns:a16="http://schemas.microsoft.com/office/drawing/2014/main" id="{8AB97565-43A7-4D22-80B7-835D41E48B99}"/>
              </a:ext>
            </a:extLst>
          </p:cNvPr>
          <p:cNvSpPr>
            <a:spLocks noGrp="1"/>
          </p:cNvSpPr>
          <p:nvPr>
            <p:ph type="body" sz="quarter" idx="10" hasCustomPrompt="1"/>
          </p:nvPr>
        </p:nvSpPr>
        <p:spPr>
          <a:xfrm>
            <a:off x="-1490775" y="3054855"/>
            <a:ext cx="16256000" cy="576063"/>
          </a:xfrm>
          <a:prstGeom prst="rect">
            <a:avLst/>
          </a:prstGeom>
        </p:spPr>
        <p:txBody>
          <a:bodyPr anchor="ctr"/>
          <a:lstStyle>
            <a:lvl1pPr marL="0" indent="0" algn="ctr">
              <a:buNone/>
              <a:defRPr sz="6000" b="0" baseline="0">
                <a:solidFill>
                  <a:schemeClr val="bg1"/>
                </a:solidFill>
                <a:latin typeface="+mj-lt"/>
                <a:cs typeface="Arial" pitchFamily="34" charset="0"/>
              </a:defRPr>
            </a:lvl1pPr>
          </a:lstStyle>
          <a:p>
            <a:pPr lvl="0"/>
            <a:r>
              <a:rPr lang="en-US" altLang="ko-KR" dirty="0"/>
              <a:t>Thank you</a:t>
            </a:r>
          </a:p>
        </p:txBody>
      </p:sp>
      <p:sp>
        <p:nvSpPr>
          <p:cNvPr id="7" name="Text Placeholder 9">
            <a:extLst>
              <a:ext uri="{FF2B5EF4-FFF2-40B4-BE49-F238E27FC236}">
                <a16:creationId xmlns:a16="http://schemas.microsoft.com/office/drawing/2014/main" id="{1FEA4AD8-D0E0-4B8E-AD22-2F44A6B677A0}"/>
              </a:ext>
            </a:extLst>
          </p:cNvPr>
          <p:cNvSpPr>
            <a:spLocks noGrp="1"/>
          </p:cNvSpPr>
          <p:nvPr>
            <p:ph type="body" sz="quarter" idx="11" hasCustomPrompt="1"/>
          </p:nvPr>
        </p:nvSpPr>
        <p:spPr>
          <a:xfrm>
            <a:off x="-1490972" y="3771347"/>
            <a:ext cx="16256000" cy="288032"/>
          </a:xfrm>
          <a:prstGeom prst="rect">
            <a:avLst/>
          </a:prstGeom>
        </p:spPr>
        <p:txBody>
          <a:bodyPr anchor="ctr"/>
          <a:lstStyle>
            <a:lvl1pPr marL="0" indent="0" algn="ctr">
              <a:buNone/>
              <a:defRPr sz="1800" b="0" baseline="0">
                <a:solidFill>
                  <a:schemeClr val="accent1">
                    <a:lumMod val="50000"/>
                  </a:schemeClr>
                </a:solidFill>
                <a:latin typeface="+mn-lt"/>
                <a:cs typeface="Arial" pitchFamily="34" charset="0"/>
              </a:defRPr>
            </a:lvl1pPr>
          </a:lstStyle>
          <a:p>
            <a:pPr lvl="0"/>
            <a:r>
              <a:rPr lang="en-US" altLang="ko-KR" dirty="0"/>
              <a:t>Insert your subtitle here</a:t>
            </a:r>
          </a:p>
        </p:txBody>
      </p:sp>
      <p:pic>
        <p:nvPicPr>
          <p:cNvPr id="8" name="Picture 7">
            <a:extLst>
              <a:ext uri="{FF2B5EF4-FFF2-40B4-BE49-F238E27FC236}">
                <a16:creationId xmlns:a16="http://schemas.microsoft.com/office/drawing/2014/main" id="{E4FD09F1-C330-45A9-92FF-3801D8E77D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900" y="238377"/>
            <a:ext cx="5392832" cy="540394"/>
          </a:xfrm>
          <a:prstGeom prst="rect">
            <a:avLst/>
          </a:prstGeom>
        </p:spPr>
      </p:pic>
    </p:spTree>
    <p:extLst>
      <p:ext uri="{BB962C8B-B14F-4D97-AF65-F5344CB8AC3E}">
        <p14:creationId xmlns:p14="http://schemas.microsoft.com/office/powerpoint/2010/main" val="441499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Basic slide layout">
    <p:spTree>
      <p:nvGrpSpPr>
        <p:cNvPr id="1" name=""/>
        <p:cNvGrpSpPr/>
        <p:nvPr/>
      </p:nvGrpSpPr>
      <p:grpSpPr>
        <a:xfrm>
          <a:off x="0" y="0"/>
          <a:ext cx="0" cy="0"/>
          <a:chOff x="0" y="0"/>
          <a:chExt cx="0" cy="0"/>
        </a:xfrm>
      </p:grpSpPr>
      <p:sp>
        <p:nvSpPr>
          <p:cNvPr id="2" name="Arrow: Chevron 1">
            <a:extLst>
              <a:ext uri="{FF2B5EF4-FFF2-40B4-BE49-F238E27FC236}">
                <a16:creationId xmlns:a16="http://schemas.microsoft.com/office/drawing/2014/main" id="{6D412306-42A8-4A7E-811E-3C80A10601B5}"/>
              </a:ext>
            </a:extLst>
          </p:cNvPr>
          <p:cNvSpPr/>
          <p:nvPr userDrawn="1"/>
        </p:nvSpPr>
        <p:spPr>
          <a:xfrm>
            <a:off x="-2110520" y="1467097"/>
            <a:ext cx="4680344" cy="5390907"/>
          </a:xfrm>
          <a:prstGeom prst="chevron">
            <a:avLst>
              <a:gd name="adj" fmla="val 53951"/>
            </a:avLst>
          </a:prstGeom>
          <a:solidFill>
            <a:schemeClr val="accent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solidFill>
                <a:schemeClr val="tx1"/>
              </a:solidFill>
            </a:endParaRPr>
          </a:p>
        </p:txBody>
      </p:sp>
      <p:sp>
        <p:nvSpPr>
          <p:cNvPr id="3" name="Arrow: Chevron 2">
            <a:extLst>
              <a:ext uri="{FF2B5EF4-FFF2-40B4-BE49-F238E27FC236}">
                <a16:creationId xmlns:a16="http://schemas.microsoft.com/office/drawing/2014/main" id="{504255B1-DAD6-4C17-B86A-DBAC00BC4636}"/>
              </a:ext>
            </a:extLst>
          </p:cNvPr>
          <p:cNvSpPr/>
          <p:nvPr userDrawn="1"/>
        </p:nvSpPr>
        <p:spPr>
          <a:xfrm rot="10800000">
            <a:off x="9574683" y="-2205897"/>
            <a:ext cx="4680344" cy="5390907"/>
          </a:xfrm>
          <a:prstGeom prst="chevron">
            <a:avLst>
              <a:gd name="adj" fmla="val 53951"/>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solidFill>
                <a:schemeClr val="tx1"/>
              </a:solidFill>
            </a:endParaRPr>
          </a:p>
        </p:txBody>
      </p:sp>
      <p:sp>
        <p:nvSpPr>
          <p:cNvPr id="7" name="Content Placeholder 11">
            <a:extLst>
              <a:ext uri="{FF2B5EF4-FFF2-40B4-BE49-F238E27FC236}">
                <a16:creationId xmlns:a16="http://schemas.microsoft.com/office/drawing/2014/main" id="{F3194E5D-A663-4C7A-8AFF-8E8628D9B21F}"/>
              </a:ext>
            </a:extLst>
          </p:cNvPr>
          <p:cNvSpPr>
            <a:spLocks noGrp="1"/>
          </p:cNvSpPr>
          <p:nvPr>
            <p:ph sz="quarter" idx="18"/>
          </p:nvPr>
        </p:nvSpPr>
        <p:spPr>
          <a:xfrm>
            <a:off x="838200" y="1321769"/>
            <a:ext cx="10515600" cy="4475783"/>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9" name="Title 4">
            <a:extLst>
              <a:ext uri="{FF2B5EF4-FFF2-40B4-BE49-F238E27FC236}">
                <a16:creationId xmlns:a16="http://schemas.microsoft.com/office/drawing/2014/main" id="{3900514C-9986-4871-BEA2-4AEEE5F17B98}"/>
              </a:ext>
            </a:extLst>
          </p:cNvPr>
          <p:cNvSpPr>
            <a:spLocks noGrp="1"/>
          </p:cNvSpPr>
          <p:nvPr>
            <p:ph type="title"/>
          </p:nvPr>
        </p:nvSpPr>
        <p:spPr>
          <a:xfrm>
            <a:off x="838200" y="486461"/>
            <a:ext cx="10515600" cy="665872"/>
          </a:xfrm>
          <a:prstGeom prst="rect">
            <a:avLst/>
          </a:prstGeom>
        </p:spPr>
        <p:txBody>
          <a:bodyPr/>
          <a:lstStyle>
            <a:lvl1pPr>
              <a:defRPr sz="3200" b="1">
                <a:solidFill>
                  <a:schemeClr val="accent1">
                    <a:lumMod val="50000"/>
                  </a:schemeClr>
                </a:solidFill>
                <a:latin typeface="+mj-lt"/>
              </a:defRPr>
            </a:lvl1pPr>
          </a:lstStyle>
          <a:p>
            <a:r>
              <a:rPr lang="en-US" dirty="0"/>
              <a:t>Click to edit Master title style</a:t>
            </a:r>
            <a:endParaRPr lang="en-CA" dirty="0"/>
          </a:p>
        </p:txBody>
      </p:sp>
      <p:pic>
        <p:nvPicPr>
          <p:cNvPr id="8" name="Picture 7">
            <a:extLst>
              <a:ext uri="{FF2B5EF4-FFF2-40B4-BE49-F238E27FC236}">
                <a16:creationId xmlns:a16="http://schemas.microsoft.com/office/drawing/2014/main" id="{0C15FFCC-F2A7-495F-9AEE-65985259B4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3524" y="6003278"/>
            <a:ext cx="4449303" cy="540394"/>
          </a:xfrm>
          <a:prstGeom prst="rect">
            <a:avLst/>
          </a:prstGeom>
        </p:spPr>
      </p:pic>
    </p:spTree>
    <p:extLst>
      <p:ext uri="{BB962C8B-B14F-4D97-AF65-F5344CB8AC3E}">
        <p14:creationId xmlns:p14="http://schemas.microsoft.com/office/powerpoint/2010/main" val="2932962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Basic sli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0BCCFB-7280-41ED-BAF2-CC5932C3FA06}"/>
              </a:ext>
            </a:extLst>
          </p:cNvPr>
          <p:cNvSpPr/>
          <p:nvPr userDrawn="1"/>
        </p:nvSpPr>
        <p:spPr>
          <a:xfrm>
            <a:off x="10745030" y="3163382"/>
            <a:ext cx="1497065" cy="15906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 name="Rectangle 4">
            <a:extLst>
              <a:ext uri="{FF2B5EF4-FFF2-40B4-BE49-F238E27FC236}">
                <a16:creationId xmlns:a16="http://schemas.microsoft.com/office/drawing/2014/main" id="{DB371783-1B63-480A-8D0A-3A772955D089}"/>
              </a:ext>
            </a:extLst>
          </p:cNvPr>
          <p:cNvSpPr/>
          <p:nvPr userDrawn="1"/>
        </p:nvSpPr>
        <p:spPr>
          <a:xfrm>
            <a:off x="4" y="3163382"/>
            <a:ext cx="1497065" cy="15906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 name="Picture Placeholder 2">
            <a:extLst>
              <a:ext uri="{FF2B5EF4-FFF2-40B4-BE49-F238E27FC236}">
                <a16:creationId xmlns:a16="http://schemas.microsoft.com/office/drawing/2014/main" id="{BDF30899-D876-41C2-B626-7E268B4A72D7}"/>
              </a:ext>
            </a:extLst>
          </p:cNvPr>
          <p:cNvSpPr>
            <a:spLocks noGrp="1"/>
          </p:cNvSpPr>
          <p:nvPr>
            <p:ph type="pic" idx="1" hasCustomPrompt="1"/>
          </p:nvPr>
        </p:nvSpPr>
        <p:spPr>
          <a:xfrm>
            <a:off x="6492780" y="2307659"/>
            <a:ext cx="4602525" cy="330208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171" indent="0">
              <a:buNone/>
              <a:defRPr sz="2800"/>
            </a:lvl2pPr>
            <a:lvl3pPr marL="914341" indent="0">
              <a:buNone/>
              <a:defRPr sz="2400"/>
            </a:lvl3pPr>
            <a:lvl4pPr marL="1371512" indent="0">
              <a:buNone/>
              <a:defRPr sz="2000"/>
            </a:lvl4pPr>
            <a:lvl5pPr marL="1828683" indent="0">
              <a:buNone/>
              <a:defRPr sz="2000"/>
            </a:lvl5pPr>
            <a:lvl6pPr marL="2285854" indent="0">
              <a:buNone/>
              <a:defRPr sz="2000"/>
            </a:lvl6pPr>
            <a:lvl7pPr marL="2743024" indent="0">
              <a:buNone/>
              <a:defRPr sz="2000"/>
            </a:lvl7pPr>
            <a:lvl8pPr marL="3200195" indent="0">
              <a:buNone/>
              <a:defRPr sz="2000"/>
            </a:lvl8pPr>
            <a:lvl9pPr marL="3657365" indent="0">
              <a:buNone/>
              <a:defRPr sz="2000"/>
            </a:lvl9pPr>
          </a:lstStyle>
          <a:p>
            <a:r>
              <a:rPr lang="en-US" altLang="ko-KR" dirty="0"/>
              <a:t>Your Picture Here</a:t>
            </a:r>
            <a:endParaRPr lang="ko-KR" altLang="en-US" dirty="0"/>
          </a:p>
        </p:txBody>
      </p:sp>
      <p:sp>
        <p:nvSpPr>
          <p:cNvPr id="4" name="Picture Placeholder 2">
            <a:extLst>
              <a:ext uri="{FF2B5EF4-FFF2-40B4-BE49-F238E27FC236}">
                <a16:creationId xmlns:a16="http://schemas.microsoft.com/office/drawing/2014/main" id="{23CA9568-997B-4DCC-8656-20212D674526}"/>
              </a:ext>
            </a:extLst>
          </p:cNvPr>
          <p:cNvSpPr>
            <a:spLocks noGrp="1"/>
          </p:cNvSpPr>
          <p:nvPr>
            <p:ph type="pic" idx="10" hasCustomPrompt="1"/>
          </p:nvPr>
        </p:nvSpPr>
        <p:spPr>
          <a:xfrm>
            <a:off x="1096700" y="2307659"/>
            <a:ext cx="4602525" cy="330208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171" indent="0">
              <a:buNone/>
              <a:defRPr sz="2800"/>
            </a:lvl2pPr>
            <a:lvl3pPr marL="914341" indent="0">
              <a:buNone/>
              <a:defRPr sz="2400"/>
            </a:lvl3pPr>
            <a:lvl4pPr marL="1371512" indent="0">
              <a:buNone/>
              <a:defRPr sz="2000"/>
            </a:lvl4pPr>
            <a:lvl5pPr marL="1828683" indent="0">
              <a:buNone/>
              <a:defRPr sz="2000"/>
            </a:lvl5pPr>
            <a:lvl6pPr marL="2285854" indent="0">
              <a:buNone/>
              <a:defRPr sz="2000"/>
            </a:lvl6pPr>
            <a:lvl7pPr marL="2743024" indent="0">
              <a:buNone/>
              <a:defRPr sz="2000"/>
            </a:lvl7pPr>
            <a:lvl8pPr marL="3200195" indent="0">
              <a:buNone/>
              <a:defRPr sz="2000"/>
            </a:lvl8pPr>
            <a:lvl9pPr marL="3657365" indent="0">
              <a:buNone/>
              <a:defRPr sz="2000"/>
            </a:lvl9pPr>
          </a:lstStyle>
          <a:p>
            <a:r>
              <a:rPr lang="en-US" altLang="ko-KR" dirty="0"/>
              <a:t>Your Picture Here</a:t>
            </a:r>
            <a:endParaRPr lang="ko-KR" altLang="en-US" dirty="0"/>
          </a:p>
        </p:txBody>
      </p:sp>
      <p:sp>
        <p:nvSpPr>
          <p:cNvPr id="17" name="Title 4">
            <a:extLst>
              <a:ext uri="{FF2B5EF4-FFF2-40B4-BE49-F238E27FC236}">
                <a16:creationId xmlns:a16="http://schemas.microsoft.com/office/drawing/2014/main" id="{55A37BC2-69E3-4C5D-98C2-8079C0A58969}"/>
              </a:ext>
            </a:extLst>
          </p:cNvPr>
          <p:cNvSpPr>
            <a:spLocks noGrp="1"/>
          </p:cNvSpPr>
          <p:nvPr>
            <p:ph type="title"/>
          </p:nvPr>
        </p:nvSpPr>
        <p:spPr>
          <a:xfrm>
            <a:off x="838200" y="369349"/>
            <a:ext cx="10515600" cy="665872"/>
          </a:xfrm>
          <a:prstGeom prst="rect">
            <a:avLst/>
          </a:prstGeom>
        </p:spPr>
        <p:txBody>
          <a:bodyPr/>
          <a:lstStyle>
            <a:lvl1pPr>
              <a:defRPr sz="3200" b="1">
                <a:solidFill>
                  <a:schemeClr val="accent1">
                    <a:lumMod val="50000"/>
                  </a:schemeClr>
                </a:solidFill>
                <a:latin typeface="+mj-lt"/>
              </a:defRPr>
            </a:lvl1pPr>
          </a:lstStyle>
          <a:p>
            <a:r>
              <a:rPr lang="en-US" dirty="0"/>
              <a:t>Click to edit Master title style</a:t>
            </a:r>
            <a:endParaRPr lang="en-CA" dirty="0"/>
          </a:p>
        </p:txBody>
      </p:sp>
      <p:pic>
        <p:nvPicPr>
          <p:cNvPr id="8" name="Picture 7">
            <a:extLst>
              <a:ext uri="{FF2B5EF4-FFF2-40B4-BE49-F238E27FC236}">
                <a16:creationId xmlns:a16="http://schemas.microsoft.com/office/drawing/2014/main" id="{7D065E72-127C-4A16-8AA2-948348473A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3524" y="6003278"/>
            <a:ext cx="4449303" cy="540394"/>
          </a:xfrm>
          <a:prstGeom prst="rect">
            <a:avLst/>
          </a:prstGeom>
        </p:spPr>
      </p:pic>
    </p:spTree>
    <p:extLst>
      <p:ext uri="{BB962C8B-B14F-4D97-AF65-F5344CB8AC3E}">
        <p14:creationId xmlns:p14="http://schemas.microsoft.com/office/powerpoint/2010/main" val="897173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Basic slide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AAE9E4-6E3A-4ED6-B195-048D99761BE0}"/>
              </a:ext>
            </a:extLst>
          </p:cNvPr>
          <p:cNvSpPr>
            <a:spLocks noGrp="1"/>
          </p:cNvSpPr>
          <p:nvPr>
            <p:ph type="pic" idx="14" hasCustomPrompt="1"/>
          </p:nvPr>
        </p:nvSpPr>
        <p:spPr>
          <a:xfrm>
            <a:off x="974809" y="3486151"/>
            <a:ext cx="7056000"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171" indent="0">
              <a:buNone/>
              <a:defRPr sz="2800"/>
            </a:lvl2pPr>
            <a:lvl3pPr marL="914341" indent="0">
              <a:buNone/>
              <a:defRPr sz="2400"/>
            </a:lvl3pPr>
            <a:lvl4pPr marL="1371512" indent="0">
              <a:buNone/>
              <a:defRPr sz="2000"/>
            </a:lvl4pPr>
            <a:lvl5pPr marL="1828683" indent="0">
              <a:buNone/>
              <a:defRPr sz="2000"/>
            </a:lvl5pPr>
            <a:lvl6pPr marL="2285854" indent="0">
              <a:buNone/>
              <a:defRPr sz="2000"/>
            </a:lvl6pPr>
            <a:lvl7pPr marL="2743024" indent="0">
              <a:buNone/>
              <a:defRPr sz="2000"/>
            </a:lvl7pPr>
            <a:lvl8pPr marL="3200195" indent="0">
              <a:buNone/>
              <a:defRPr sz="2000"/>
            </a:lvl8pPr>
            <a:lvl9pPr marL="3657365" indent="0">
              <a:buNone/>
              <a:defRPr sz="2000"/>
            </a:lvl9pPr>
          </a:lstStyle>
          <a:p>
            <a:r>
              <a:rPr lang="en-US" altLang="ko-KR" dirty="0"/>
              <a:t>Your Picture Here</a:t>
            </a:r>
            <a:endParaRPr lang="ko-KR" altLang="en-US" dirty="0"/>
          </a:p>
        </p:txBody>
      </p:sp>
      <p:sp>
        <p:nvSpPr>
          <p:cNvPr id="4" name="Picture Placeholder 2">
            <a:extLst>
              <a:ext uri="{FF2B5EF4-FFF2-40B4-BE49-F238E27FC236}">
                <a16:creationId xmlns:a16="http://schemas.microsoft.com/office/drawing/2014/main" id="{F31F6845-29A9-4E35-9088-ABB93F5CDA6C}"/>
              </a:ext>
            </a:extLst>
          </p:cNvPr>
          <p:cNvSpPr>
            <a:spLocks noGrp="1"/>
          </p:cNvSpPr>
          <p:nvPr>
            <p:ph type="pic" idx="15" hasCustomPrompt="1"/>
          </p:nvPr>
        </p:nvSpPr>
        <p:spPr>
          <a:xfrm>
            <a:off x="8223039" y="563040"/>
            <a:ext cx="3408000"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171" indent="0">
              <a:buNone/>
              <a:defRPr sz="2800"/>
            </a:lvl2pPr>
            <a:lvl3pPr marL="914341" indent="0">
              <a:buNone/>
              <a:defRPr sz="2400"/>
            </a:lvl3pPr>
            <a:lvl4pPr marL="1371512" indent="0">
              <a:buNone/>
              <a:defRPr sz="2000"/>
            </a:lvl4pPr>
            <a:lvl5pPr marL="1828683" indent="0">
              <a:buNone/>
              <a:defRPr sz="2000"/>
            </a:lvl5pPr>
            <a:lvl6pPr marL="2285854" indent="0">
              <a:buNone/>
              <a:defRPr sz="2000"/>
            </a:lvl6pPr>
            <a:lvl7pPr marL="2743024" indent="0">
              <a:buNone/>
              <a:defRPr sz="2000"/>
            </a:lvl7pPr>
            <a:lvl8pPr marL="3200195" indent="0">
              <a:buNone/>
              <a:defRPr sz="2000"/>
            </a:lvl8pPr>
            <a:lvl9pPr marL="3657365" indent="0">
              <a:buNone/>
              <a:defRPr sz="2000"/>
            </a:lvl9pPr>
          </a:lstStyle>
          <a:p>
            <a:r>
              <a:rPr lang="en-US" altLang="ko-KR" dirty="0"/>
              <a:t>Your Picture Here</a:t>
            </a:r>
            <a:endParaRPr lang="ko-KR" altLang="en-US" dirty="0"/>
          </a:p>
        </p:txBody>
      </p:sp>
      <p:sp>
        <p:nvSpPr>
          <p:cNvPr id="5" name="Picture Placeholder 2">
            <a:extLst>
              <a:ext uri="{FF2B5EF4-FFF2-40B4-BE49-F238E27FC236}">
                <a16:creationId xmlns:a16="http://schemas.microsoft.com/office/drawing/2014/main" id="{14730924-84E4-4BB4-9075-E39747B8B3E3}"/>
              </a:ext>
            </a:extLst>
          </p:cNvPr>
          <p:cNvSpPr>
            <a:spLocks noGrp="1"/>
          </p:cNvSpPr>
          <p:nvPr>
            <p:ph type="pic" idx="16" hasCustomPrompt="1"/>
          </p:nvPr>
        </p:nvSpPr>
        <p:spPr>
          <a:xfrm>
            <a:off x="4633487" y="563040"/>
            <a:ext cx="3408000" cy="280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171" indent="0">
              <a:buNone/>
              <a:defRPr sz="2800"/>
            </a:lvl2pPr>
            <a:lvl3pPr marL="914341" indent="0">
              <a:buNone/>
              <a:defRPr sz="2400"/>
            </a:lvl3pPr>
            <a:lvl4pPr marL="1371512" indent="0">
              <a:buNone/>
              <a:defRPr sz="2000"/>
            </a:lvl4pPr>
            <a:lvl5pPr marL="1828683" indent="0">
              <a:buNone/>
              <a:defRPr sz="2000"/>
            </a:lvl5pPr>
            <a:lvl6pPr marL="2285854" indent="0">
              <a:buNone/>
              <a:defRPr sz="2000"/>
            </a:lvl6pPr>
            <a:lvl7pPr marL="2743024" indent="0">
              <a:buNone/>
              <a:defRPr sz="2000"/>
            </a:lvl7pPr>
            <a:lvl8pPr marL="3200195" indent="0">
              <a:buNone/>
              <a:defRPr sz="2000"/>
            </a:lvl8pPr>
            <a:lvl9pPr marL="3657365" indent="0">
              <a:buNone/>
              <a:defRPr sz="2000"/>
            </a:lvl9pPr>
          </a:lstStyle>
          <a:p>
            <a:r>
              <a:rPr lang="en-US" altLang="ko-KR" dirty="0"/>
              <a:t>Your Picture Here</a:t>
            </a:r>
            <a:endParaRPr lang="ko-KR" altLang="en-US" dirty="0"/>
          </a:p>
        </p:txBody>
      </p:sp>
      <p:sp>
        <p:nvSpPr>
          <p:cNvPr id="6" name="Rectangle 1">
            <a:extLst>
              <a:ext uri="{FF2B5EF4-FFF2-40B4-BE49-F238E27FC236}">
                <a16:creationId xmlns:a16="http://schemas.microsoft.com/office/drawing/2014/main" id="{654C3005-C3C2-4387-B36E-2ABEEDDFE1F5}"/>
              </a:ext>
            </a:extLst>
          </p:cNvPr>
          <p:cNvSpPr/>
          <p:nvPr userDrawn="1"/>
        </p:nvSpPr>
        <p:spPr>
          <a:xfrm>
            <a:off x="974811" y="1643040"/>
            <a:ext cx="3477125" cy="172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
        <p:nvSpPr>
          <p:cNvPr id="7" name="Rectangle 7">
            <a:extLst>
              <a:ext uri="{FF2B5EF4-FFF2-40B4-BE49-F238E27FC236}">
                <a16:creationId xmlns:a16="http://schemas.microsoft.com/office/drawing/2014/main" id="{CD3E5C50-2C0F-4DE7-8160-443F4370B15E}"/>
              </a:ext>
            </a:extLst>
          </p:cNvPr>
          <p:cNvSpPr/>
          <p:nvPr userDrawn="1"/>
        </p:nvSpPr>
        <p:spPr>
          <a:xfrm>
            <a:off x="8223039" y="3486151"/>
            <a:ext cx="7056000" cy="17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Tree>
    <p:extLst>
      <p:ext uri="{BB962C8B-B14F-4D97-AF65-F5344CB8AC3E}">
        <p14:creationId xmlns:p14="http://schemas.microsoft.com/office/powerpoint/2010/main" val="1041752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Basic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B762F-A869-4DA0-92C3-1D15F8717549}"/>
              </a:ext>
            </a:extLst>
          </p:cNvPr>
          <p:cNvSpPr/>
          <p:nvPr userDrawn="1"/>
        </p:nvSpPr>
        <p:spPr>
          <a:xfrm>
            <a:off x="-647159" y="4"/>
            <a:ext cx="13047173" cy="35550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그림 개체 틀 2">
            <a:extLst>
              <a:ext uri="{FF2B5EF4-FFF2-40B4-BE49-F238E27FC236}">
                <a16:creationId xmlns:a16="http://schemas.microsoft.com/office/drawing/2014/main" id="{C55E9E97-40A4-4AFF-8449-B20975A5AF92}"/>
              </a:ext>
            </a:extLst>
          </p:cNvPr>
          <p:cNvSpPr>
            <a:spLocks noGrp="1"/>
          </p:cNvSpPr>
          <p:nvPr>
            <p:ph type="pic" sz="quarter" idx="65" hasCustomPrompt="1"/>
          </p:nvPr>
        </p:nvSpPr>
        <p:spPr>
          <a:xfrm>
            <a:off x="2945144" y="1934707"/>
            <a:ext cx="3996629"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50A5AAAA-7A92-4499-925D-87E17988EB3F}"/>
              </a:ext>
            </a:extLst>
          </p:cNvPr>
          <p:cNvSpPr>
            <a:spLocks noGrp="1"/>
          </p:cNvSpPr>
          <p:nvPr>
            <p:ph type="pic" sz="quarter" idx="66" hasCustomPrompt="1"/>
          </p:nvPr>
        </p:nvSpPr>
        <p:spPr>
          <a:xfrm>
            <a:off x="7451248" y="1934707"/>
            <a:ext cx="3996629"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6" name="Title 4">
            <a:extLst>
              <a:ext uri="{FF2B5EF4-FFF2-40B4-BE49-F238E27FC236}">
                <a16:creationId xmlns:a16="http://schemas.microsoft.com/office/drawing/2014/main" id="{EF3BAFA7-6820-47F5-86D4-1E5659A001E7}"/>
              </a:ext>
            </a:extLst>
          </p:cNvPr>
          <p:cNvSpPr>
            <a:spLocks noGrp="1"/>
          </p:cNvSpPr>
          <p:nvPr>
            <p:ph type="title"/>
          </p:nvPr>
        </p:nvSpPr>
        <p:spPr>
          <a:xfrm>
            <a:off x="838200" y="369349"/>
            <a:ext cx="10515600" cy="665872"/>
          </a:xfrm>
          <a:prstGeom prst="rect">
            <a:avLst/>
          </a:prstGeom>
        </p:spPr>
        <p:txBody>
          <a:bodyPr/>
          <a:lstStyle>
            <a:lvl1pPr>
              <a:defRPr sz="3200" b="1">
                <a:solidFill>
                  <a:schemeClr val="bg1"/>
                </a:solidFill>
                <a:latin typeface="+mj-lt"/>
              </a:defRPr>
            </a:lvl1pPr>
          </a:lstStyle>
          <a:p>
            <a:r>
              <a:rPr lang="en-US" dirty="0"/>
              <a:t>Click to edit Master title style</a:t>
            </a:r>
            <a:endParaRPr lang="en-CA" dirty="0"/>
          </a:p>
        </p:txBody>
      </p:sp>
    </p:spTree>
    <p:extLst>
      <p:ext uri="{BB962C8B-B14F-4D97-AF65-F5344CB8AC3E}">
        <p14:creationId xmlns:p14="http://schemas.microsoft.com/office/powerpoint/2010/main" val="3181709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Basic slide layout">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2C8A4E90-1E69-41F8-89F1-2859A678882A}"/>
              </a:ext>
            </a:extLst>
          </p:cNvPr>
          <p:cNvSpPr/>
          <p:nvPr userDrawn="1"/>
        </p:nvSpPr>
        <p:spPr>
          <a:xfrm>
            <a:off x="11712000" y="-5283"/>
            <a:ext cx="480000" cy="6863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8" name="Rectangle 7">
            <a:extLst>
              <a:ext uri="{FF2B5EF4-FFF2-40B4-BE49-F238E27FC236}">
                <a16:creationId xmlns:a16="http://schemas.microsoft.com/office/drawing/2014/main" id="{0357C40D-F482-4DB1-B92D-0A0AD40B4F51}"/>
              </a:ext>
            </a:extLst>
          </p:cNvPr>
          <p:cNvSpPr/>
          <p:nvPr userDrawn="1"/>
        </p:nvSpPr>
        <p:spPr>
          <a:xfrm>
            <a:off x="8174893" y="-175400"/>
            <a:ext cx="3360000"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ectangle 8">
            <a:extLst>
              <a:ext uri="{FF2B5EF4-FFF2-40B4-BE49-F238E27FC236}">
                <a16:creationId xmlns:a16="http://schemas.microsoft.com/office/drawing/2014/main" id="{797BC0F7-073B-4732-A1F2-0996374D8D5E}"/>
              </a:ext>
            </a:extLst>
          </p:cNvPr>
          <p:cNvSpPr/>
          <p:nvPr userDrawn="1"/>
        </p:nvSpPr>
        <p:spPr>
          <a:xfrm>
            <a:off x="716792" y="5958000"/>
            <a:ext cx="336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5">
            <a:extLst>
              <a:ext uri="{FF2B5EF4-FFF2-40B4-BE49-F238E27FC236}">
                <a16:creationId xmlns:a16="http://schemas.microsoft.com/office/drawing/2014/main" id="{3EBED865-E04C-4F66-B2B7-1EDF240C881C}"/>
              </a:ext>
            </a:extLst>
          </p:cNvPr>
          <p:cNvSpPr/>
          <p:nvPr userDrawn="1"/>
        </p:nvSpPr>
        <p:spPr>
          <a:xfrm>
            <a:off x="11952000" y="-3659"/>
            <a:ext cx="240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Tree>
    <p:extLst>
      <p:ext uri="{BB962C8B-B14F-4D97-AF65-F5344CB8AC3E}">
        <p14:creationId xmlns:p14="http://schemas.microsoft.com/office/powerpoint/2010/main" val="585598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92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8" r:id="rId13"/>
  </p:sldLayoutIdLst>
  <p:txStyles>
    <p:titleStyle>
      <a:lvl1pPr algn="l" defTabSz="914341"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85" indent="-228585" algn="l" defTabSz="91434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6" indent="-228585" algn="l" defTabSz="91434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26" indent="-228585" algn="l" defTabSz="91434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97" indent="-228585" algn="l" defTabSz="9143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68" indent="-228585" algn="l" defTabSz="9143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38" indent="-228585" algn="l" defTabSz="9143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09" indent="-228585" algn="l" defTabSz="9143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80" indent="-228585" algn="l" defTabSz="9143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51" indent="-228585" algn="l" defTabSz="9143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4"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5" algn="l" defTabSz="914341" rtl="0" eaLnBrk="1" latinLnBrk="0" hangingPunct="1">
        <a:defRPr sz="1800" kern="1200">
          <a:solidFill>
            <a:schemeClr val="tx1"/>
          </a:solidFill>
          <a:latin typeface="+mn-lt"/>
          <a:ea typeface="+mn-ea"/>
          <a:cs typeface="+mn-cs"/>
        </a:defRPr>
      </a:lvl8pPr>
      <a:lvl9pPr marL="3657365" algn="l" defTabSz="91434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4584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67441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04" r:id="rId3"/>
    <p:sldLayoutId id="2147483690" r:id="rId4"/>
    <p:sldLayoutId id="2147483691" r:id="rId5"/>
    <p:sldLayoutId id="2147483692" r:id="rId6"/>
    <p:sldLayoutId id="2147483693" r:id="rId7"/>
    <p:sldLayoutId id="2147483694" r:id="rId8"/>
    <p:sldLayoutId id="2147483695"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623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txStyles>
    <p:titleStyle>
      <a:lvl1pPr algn="l" defTabSz="914341"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85" indent="-228585" algn="l" defTabSz="91434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6" indent="-228585" algn="l" defTabSz="91434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26" indent="-228585" algn="l" defTabSz="91434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97" indent="-228585" algn="l" defTabSz="9143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68" indent="-228585" algn="l" defTabSz="9143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38" indent="-228585" algn="l" defTabSz="9143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09" indent="-228585" algn="l" defTabSz="9143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80" indent="-228585" algn="l" defTabSz="9143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51" indent="-228585" algn="l" defTabSz="9143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4"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5" algn="l" defTabSz="914341" rtl="0" eaLnBrk="1" latinLnBrk="0" hangingPunct="1">
        <a:defRPr sz="1800" kern="1200">
          <a:solidFill>
            <a:schemeClr val="tx1"/>
          </a:solidFill>
          <a:latin typeface="+mn-lt"/>
          <a:ea typeface="+mn-ea"/>
          <a:cs typeface="+mn-cs"/>
        </a:defRPr>
      </a:lvl8pPr>
      <a:lvl9pPr marL="3657365" algn="l" defTabSz="91434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1.svg"/><Relationship Id="rId7" Type="http://schemas.openxmlformats.org/officeDocument/2006/relationships/image" Target="../media/image21.svg"/><Relationship Id="rId12"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8.svg"/><Relationship Id="rId5" Type="http://schemas.openxmlformats.org/officeDocument/2006/relationships/image" Target="../media/image33.sv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7BE2-E6F2-44C4-820F-9690D8ED69E7}"/>
              </a:ext>
            </a:extLst>
          </p:cNvPr>
          <p:cNvSpPr>
            <a:spLocks noGrp="1"/>
          </p:cNvSpPr>
          <p:nvPr>
            <p:ph type="title"/>
          </p:nvPr>
        </p:nvSpPr>
        <p:spPr>
          <a:xfrm>
            <a:off x="276790" y="1131880"/>
            <a:ext cx="5548975" cy="4146926"/>
          </a:xfrm>
        </p:spPr>
        <p:txBody>
          <a:bodyPr/>
          <a:lstStyle/>
          <a:p>
            <a:pPr marL="0" marR="0">
              <a:spcBef>
                <a:spcPts val="0"/>
              </a:spcBef>
              <a:spcAft>
                <a:spcPts val="0"/>
              </a:spcAft>
            </a:pPr>
            <a:r>
              <a:rPr lang="en-US" sz="4000" b="1" dirty="0">
                <a:effectLst/>
                <a:latin typeface="Calibri" panose="020F0502020204030204" pitchFamily="34" charset="0"/>
                <a:ea typeface="Calibri" panose="020F0502020204030204" pitchFamily="34" charset="0"/>
              </a:rPr>
              <a:t>Relationships and Resilience: On the road with a mental health policing unit. </a:t>
            </a:r>
            <a:br>
              <a:rPr lang="en-US" sz="3200" b="1" dirty="0">
                <a:effectLst/>
                <a:latin typeface="Calibri" panose="020F0502020204030204" pitchFamily="34" charset="0"/>
                <a:ea typeface="Calibri" panose="020F0502020204030204" pitchFamily="34" charset="0"/>
              </a:rPr>
            </a:br>
            <a:br>
              <a:rPr lang="en-US" sz="3200" dirty="0"/>
            </a:br>
            <a:r>
              <a:rPr lang="en-US" sz="2000" dirty="0"/>
              <a:t>Presentation to Stanhope 2020: </a:t>
            </a:r>
            <a:br>
              <a:rPr lang="en-US" sz="2000" dirty="0"/>
            </a:br>
            <a:r>
              <a:rPr lang="en-US" sz="2000" dirty="0"/>
              <a:t>	The New Normal in Policing</a:t>
            </a:r>
            <a:endParaRPr lang="en-US" sz="3200" dirty="0"/>
          </a:p>
        </p:txBody>
      </p:sp>
      <p:sp>
        <p:nvSpPr>
          <p:cNvPr id="3" name="Content Placeholder 2">
            <a:extLst>
              <a:ext uri="{FF2B5EF4-FFF2-40B4-BE49-F238E27FC236}">
                <a16:creationId xmlns:a16="http://schemas.microsoft.com/office/drawing/2014/main" id="{75A397B6-19CF-408B-A059-611204162D2B}"/>
              </a:ext>
            </a:extLst>
          </p:cNvPr>
          <p:cNvSpPr>
            <a:spLocks noGrp="1"/>
          </p:cNvSpPr>
          <p:nvPr>
            <p:ph sz="quarter" idx="12"/>
          </p:nvPr>
        </p:nvSpPr>
        <p:spPr>
          <a:xfrm>
            <a:off x="353986" y="4933001"/>
            <a:ext cx="5338233" cy="1693862"/>
          </a:xfrm>
        </p:spPr>
        <p:txBody>
          <a:bodyPr/>
          <a:lstStyle/>
          <a:p>
            <a:pPr marL="0" indent="0">
              <a:lnSpc>
                <a:spcPct val="100000"/>
              </a:lnSpc>
              <a:buNone/>
            </a:pPr>
            <a:endParaRPr lang="en-US" sz="1600" dirty="0"/>
          </a:p>
          <a:p>
            <a:pPr marL="0" indent="0">
              <a:lnSpc>
                <a:spcPct val="100000"/>
              </a:lnSpc>
              <a:buNone/>
            </a:pPr>
            <a:r>
              <a:rPr lang="en-US" sz="1600" dirty="0"/>
              <a:t>Jennifer Ward </a:t>
            </a:r>
          </a:p>
          <a:p>
            <a:pPr marL="0" indent="0">
              <a:lnSpc>
                <a:spcPct val="100000"/>
              </a:lnSpc>
              <a:buNone/>
            </a:pPr>
            <a:r>
              <a:rPr lang="en-US" sz="1600" dirty="0"/>
              <a:t>Program Manager, Crisis Services</a:t>
            </a:r>
          </a:p>
          <a:p>
            <a:pPr marL="0" indent="0">
              <a:lnSpc>
                <a:spcPct val="100000"/>
              </a:lnSpc>
              <a:buNone/>
            </a:pPr>
            <a:r>
              <a:rPr lang="en-US" sz="1600" dirty="0"/>
              <a:t>Sept  30, 2020</a:t>
            </a:r>
          </a:p>
        </p:txBody>
      </p:sp>
      <p:pic>
        <p:nvPicPr>
          <p:cNvPr id="6" name="Picture 5">
            <a:extLst>
              <a:ext uri="{FF2B5EF4-FFF2-40B4-BE49-F238E27FC236}">
                <a16:creationId xmlns:a16="http://schemas.microsoft.com/office/drawing/2014/main" id="{9FCDCF0D-1BBF-4358-B2F4-1F3ED835FB82}"/>
              </a:ext>
            </a:extLst>
          </p:cNvPr>
          <p:cNvPicPr>
            <a:picLocks noChangeAspect="1"/>
          </p:cNvPicPr>
          <p:nvPr/>
        </p:nvPicPr>
        <p:blipFill>
          <a:blip r:embed="rId2"/>
          <a:stretch>
            <a:fillRect/>
          </a:stretch>
        </p:blipFill>
        <p:spPr>
          <a:xfrm>
            <a:off x="6334601" y="984250"/>
            <a:ext cx="5279042" cy="3948751"/>
          </a:xfrm>
          <a:prstGeom prst="rect">
            <a:avLst/>
          </a:prstGeom>
        </p:spPr>
      </p:pic>
    </p:spTree>
    <p:extLst>
      <p:ext uri="{BB962C8B-B14F-4D97-AF65-F5344CB8AC3E}">
        <p14:creationId xmlns:p14="http://schemas.microsoft.com/office/powerpoint/2010/main" val="1652644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B05750-DF26-408C-9FBB-870099ABA492}"/>
              </a:ext>
            </a:extLst>
          </p:cNvPr>
          <p:cNvSpPr>
            <a:spLocks noGrp="1"/>
          </p:cNvSpPr>
          <p:nvPr>
            <p:ph sz="quarter" idx="18"/>
          </p:nvPr>
        </p:nvSpPr>
        <p:spPr/>
        <p:txBody>
          <a:bodyPr/>
          <a:lstStyle/>
          <a:p>
            <a:endParaRPr lang="en-US" dirty="0"/>
          </a:p>
          <a:p>
            <a:r>
              <a:rPr lang="en-US" dirty="0"/>
              <a:t>Scenario based learning</a:t>
            </a:r>
          </a:p>
          <a:p>
            <a:r>
              <a:rPr lang="en-US" dirty="0"/>
              <a:t>Standing vs. sitting</a:t>
            </a:r>
          </a:p>
          <a:p>
            <a:r>
              <a:rPr lang="en-US" dirty="0"/>
              <a:t>Tone of voice</a:t>
            </a:r>
          </a:p>
          <a:p>
            <a:r>
              <a:rPr lang="en-US" dirty="0"/>
              <a:t>Open Ended Questions</a:t>
            </a:r>
          </a:p>
          <a:p>
            <a:r>
              <a:rPr lang="en-US" dirty="0"/>
              <a:t>Taking it slow…..</a:t>
            </a:r>
          </a:p>
          <a:p>
            <a:r>
              <a:rPr lang="en-US" dirty="0"/>
              <a:t>A demonstration : “this is what it might look like” </a:t>
            </a:r>
          </a:p>
          <a:p>
            <a:r>
              <a:rPr lang="en-US" dirty="0"/>
              <a:t>Dual role debrief – Safety and clinical combined</a:t>
            </a:r>
          </a:p>
          <a:p>
            <a:endParaRPr lang="en-US" dirty="0"/>
          </a:p>
        </p:txBody>
      </p:sp>
      <p:sp>
        <p:nvSpPr>
          <p:cNvPr id="3" name="Title 2">
            <a:extLst>
              <a:ext uri="{FF2B5EF4-FFF2-40B4-BE49-F238E27FC236}">
                <a16:creationId xmlns:a16="http://schemas.microsoft.com/office/drawing/2014/main" id="{5F173E4A-559A-40A6-AD7F-8F86E547CC7D}"/>
              </a:ext>
            </a:extLst>
          </p:cNvPr>
          <p:cNvSpPr>
            <a:spLocks noGrp="1"/>
          </p:cNvSpPr>
          <p:nvPr>
            <p:ph type="title"/>
          </p:nvPr>
        </p:nvSpPr>
        <p:spPr/>
        <p:txBody>
          <a:bodyPr/>
          <a:lstStyle/>
          <a:p>
            <a:pPr algn="ctr"/>
            <a:r>
              <a:rPr lang="en-US" dirty="0"/>
              <a:t>A crash course in police and crisis culture</a:t>
            </a:r>
          </a:p>
        </p:txBody>
      </p:sp>
    </p:spTree>
    <p:extLst>
      <p:ext uri="{BB962C8B-B14F-4D97-AF65-F5344CB8AC3E}">
        <p14:creationId xmlns:p14="http://schemas.microsoft.com/office/powerpoint/2010/main" val="4261079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Placeholder 8" descr="A group of people waiting for their luggage at an airport&#10;&#10;Description automatically generated">
            <a:extLst>
              <a:ext uri="{FF2B5EF4-FFF2-40B4-BE49-F238E27FC236}">
                <a16:creationId xmlns:a16="http://schemas.microsoft.com/office/drawing/2014/main" id="{7D8F2C66-9637-4303-A421-ACD163D26BC2}"/>
              </a:ext>
            </a:extLst>
          </p:cNvPr>
          <p:cNvPicPr>
            <a:picLocks noGrp="1" noChangeAspect="1"/>
          </p:cNvPicPr>
          <p:nvPr>
            <p:ph type="pic" idx="12"/>
          </p:nvPr>
        </p:nvPicPr>
        <p:blipFill rotWithShape="1">
          <a:blip r:embed="rId2">
            <a:extLst>
              <a:ext uri="{28A0092B-C50C-407E-A947-70E740481C1C}">
                <a14:useLocalDpi xmlns:a14="http://schemas.microsoft.com/office/drawing/2010/main" val="0"/>
              </a:ext>
            </a:extLst>
          </a:blip>
          <a:srcRect l="20318" r="15739"/>
          <a:stretch/>
        </p:blipFill>
        <p:spPr>
          <a:xfrm>
            <a:off x="-1" y="10"/>
            <a:ext cx="7370057" cy="6857990"/>
          </a:xfrm>
          <a:prstGeom prst="rect">
            <a:avLst/>
          </a:prstGeom>
        </p:spPr>
      </p:pic>
      <p:pic>
        <p:nvPicPr>
          <p:cNvPr id="7" name="Picture Placeholder 6" descr="A picture containing indoor, person, room, playing&#10;&#10;Description automatically generated">
            <a:extLst>
              <a:ext uri="{FF2B5EF4-FFF2-40B4-BE49-F238E27FC236}">
                <a16:creationId xmlns:a16="http://schemas.microsoft.com/office/drawing/2014/main" id="{2C891802-2650-4855-9A2C-D42C4E3937CB}"/>
              </a:ext>
            </a:extLst>
          </p:cNvPr>
          <p:cNvPicPr>
            <a:picLocks noGrp="1" noChangeAspect="1"/>
          </p:cNvPicPr>
          <p:nvPr>
            <p:ph type="pic" idx="14"/>
          </p:nvPr>
        </p:nvPicPr>
        <p:blipFill rotWithShape="1">
          <a:blip r:embed="rId3">
            <a:extLst>
              <a:ext uri="{28A0092B-C50C-407E-A947-70E740481C1C}">
                <a14:useLocalDpi xmlns:a14="http://schemas.microsoft.com/office/drawing/2010/main" val="0"/>
              </a:ext>
            </a:extLst>
          </a:blip>
          <a:srcRect l="13118" r="5823" b="3"/>
          <a:stretch/>
        </p:blipFill>
        <p:spPr>
          <a:xfrm>
            <a:off x="7534656" y="1"/>
            <a:ext cx="4657344" cy="3346704"/>
          </a:xfrm>
          <a:prstGeom prst="rect">
            <a:avLst/>
          </a:prstGeom>
        </p:spPr>
      </p:pic>
      <p:pic>
        <p:nvPicPr>
          <p:cNvPr id="11" name="Picture Placeholder 10" descr="A group of people posing for the camera&#10;&#10;Description automatically generated">
            <a:extLst>
              <a:ext uri="{FF2B5EF4-FFF2-40B4-BE49-F238E27FC236}">
                <a16:creationId xmlns:a16="http://schemas.microsoft.com/office/drawing/2014/main" id="{5B4CA30E-35A6-4F36-9644-0A29DE094437}"/>
              </a:ext>
            </a:extLst>
          </p:cNvPr>
          <p:cNvPicPr>
            <a:picLocks noGrp="1" noChangeAspect="1"/>
          </p:cNvPicPr>
          <p:nvPr>
            <p:ph type="pic" idx="13"/>
          </p:nvPr>
        </p:nvPicPr>
        <p:blipFill rotWithShape="1">
          <a:blip r:embed="rId4">
            <a:extLst>
              <a:ext uri="{28A0092B-C50C-407E-A947-70E740481C1C}">
                <a14:useLocalDpi xmlns:a14="http://schemas.microsoft.com/office/drawing/2010/main" val="0"/>
              </a:ext>
            </a:extLst>
          </a:blip>
          <a:srcRect t="32891" r="-2" b="26688"/>
          <a:stretch/>
        </p:blipFill>
        <p:spPr>
          <a:xfrm>
            <a:off x="7534654" y="3511296"/>
            <a:ext cx="4657346" cy="3346704"/>
          </a:xfrm>
          <a:prstGeom prst="rect">
            <a:avLst/>
          </a:prstGeom>
        </p:spPr>
      </p:pic>
    </p:spTree>
    <p:extLst>
      <p:ext uri="{BB962C8B-B14F-4D97-AF65-F5344CB8AC3E}">
        <p14:creationId xmlns:p14="http://schemas.microsoft.com/office/powerpoint/2010/main" val="774947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7"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Title 3">
            <a:extLst>
              <a:ext uri="{FF2B5EF4-FFF2-40B4-BE49-F238E27FC236}">
                <a16:creationId xmlns:a16="http://schemas.microsoft.com/office/drawing/2014/main" id="{EB74D104-9CEE-4E82-A954-D09A863B1915}"/>
              </a:ext>
            </a:extLst>
          </p:cNvPr>
          <p:cNvSpPr>
            <a:spLocks noGrp="1"/>
          </p:cNvSpPr>
          <p:nvPr>
            <p:ph type="title"/>
          </p:nvPr>
        </p:nvSpPr>
        <p:spPr>
          <a:xfrm>
            <a:off x="1047280" y="759805"/>
            <a:ext cx="10306520" cy="1325563"/>
          </a:xfrm>
        </p:spPr>
        <p:txBody>
          <a:bodyPr vert="horz" lIns="91440" tIns="45720" rIns="91440" bIns="45720" rtlCol="0" anchor="ctr">
            <a:normAutofit/>
          </a:bodyPr>
          <a:lstStyle/>
          <a:p>
            <a:pPr defTabSz="914400"/>
            <a:r>
              <a:rPr lang="en-US" sz="4000">
                <a:solidFill>
                  <a:srgbClr val="FFFFFF"/>
                </a:solidFill>
              </a:rPr>
              <a:t>Relationship: A State of being connected</a:t>
            </a:r>
          </a:p>
        </p:txBody>
      </p:sp>
      <p:sp>
        <p:nvSpPr>
          <p:cNvPr id="7" name="Content Placeholder 6">
            <a:extLst>
              <a:ext uri="{FF2B5EF4-FFF2-40B4-BE49-F238E27FC236}">
                <a16:creationId xmlns:a16="http://schemas.microsoft.com/office/drawing/2014/main" id="{37F19CB2-719C-4E7C-B51A-6F9CFBB40118}"/>
              </a:ext>
            </a:extLst>
          </p:cNvPr>
          <p:cNvSpPr>
            <a:spLocks noGrp="1"/>
          </p:cNvSpPr>
          <p:nvPr>
            <p:ph sz="quarter" idx="18"/>
          </p:nvPr>
        </p:nvSpPr>
        <p:spPr>
          <a:xfrm>
            <a:off x="1424904" y="2494450"/>
            <a:ext cx="4053545" cy="3563159"/>
          </a:xfrm>
        </p:spPr>
        <p:txBody>
          <a:bodyPr vert="horz" lIns="91440" tIns="45720" rIns="91440" bIns="45720" rtlCol="0">
            <a:normAutofit/>
          </a:bodyPr>
          <a:lstStyle/>
          <a:p>
            <a:pPr marL="0" indent="0" defTabSz="914400">
              <a:buNone/>
            </a:pPr>
            <a:endParaRPr lang="en-US" sz="1500" dirty="0"/>
          </a:p>
          <a:p>
            <a:pPr marL="0" indent="0" defTabSz="914400">
              <a:buNone/>
            </a:pPr>
            <a:endParaRPr lang="en-US" sz="1500" dirty="0"/>
          </a:p>
          <a:p>
            <a:pPr indent="-228600" defTabSz="914400"/>
            <a:r>
              <a:rPr lang="en-US" sz="1500" dirty="0"/>
              <a:t>“ Its kind of like dating”</a:t>
            </a:r>
          </a:p>
          <a:p>
            <a:pPr indent="-228600" defTabSz="914400"/>
            <a:endParaRPr lang="en-US" sz="1500" dirty="0"/>
          </a:p>
          <a:p>
            <a:pPr indent="-228600" defTabSz="914400"/>
            <a:r>
              <a:rPr lang="en-US" sz="1500" dirty="0"/>
              <a:t>Just a sign on the wall</a:t>
            </a:r>
          </a:p>
          <a:p>
            <a:pPr indent="-228600" defTabSz="914400"/>
            <a:endParaRPr lang="en-US" sz="1500" dirty="0"/>
          </a:p>
          <a:p>
            <a:pPr indent="-228600" defTabSz="914400"/>
            <a:r>
              <a:rPr lang="en-US" sz="1500" dirty="0"/>
              <a:t>Tell me what you need – no mind readers here</a:t>
            </a:r>
          </a:p>
          <a:p>
            <a:pPr lvl="1" indent="-228600" defTabSz="914400"/>
            <a:r>
              <a:rPr lang="en-US" sz="1500" dirty="0"/>
              <a:t>“when we arrive on scene……”</a:t>
            </a:r>
          </a:p>
          <a:p>
            <a:pPr lvl="1" indent="-228600" defTabSz="914400"/>
            <a:endParaRPr lang="en-US" sz="1500" dirty="0"/>
          </a:p>
          <a:p>
            <a:pPr marL="457171" lvl="1" indent="-228600" defTabSz="914400"/>
            <a:endParaRPr lang="en-US" sz="1500" dirty="0"/>
          </a:p>
          <a:p>
            <a:pPr indent="-228600" defTabSz="914400"/>
            <a:endParaRPr lang="en-US" sz="1500" dirty="0"/>
          </a:p>
        </p:txBody>
      </p:sp>
      <p:pic>
        <p:nvPicPr>
          <p:cNvPr id="9" name="Picture 3">
            <a:extLst>
              <a:ext uri="{FF2B5EF4-FFF2-40B4-BE49-F238E27FC236}">
                <a16:creationId xmlns:a16="http://schemas.microsoft.com/office/drawing/2014/main" id="{D4DB5749-F8ED-4B99-994A-F0FC63F58D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217"/>
          <a:stretch/>
        </p:blipFill>
        <p:spPr bwMode="auto">
          <a:xfrm>
            <a:off x="6098892" y="2492376"/>
            <a:ext cx="4802404" cy="35633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8420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7"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Title 3">
            <a:extLst>
              <a:ext uri="{FF2B5EF4-FFF2-40B4-BE49-F238E27FC236}">
                <a16:creationId xmlns:a16="http://schemas.microsoft.com/office/drawing/2014/main" id="{EB74D104-9CEE-4E82-A954-D09A863B1915}"/>
              </a:ext>
            </a:extLst>
          </p:cNvPr>
          <p:cNvSpPr>
            <a:spLocks noGrp="1"/>
          </p:cNvSpPr>
          <p:nvPr>
            <p:ph type="title"/>
          </p:nvPr>
        </p:nvSpPr>
        <p:spPr>
          <a:xfrm>
            <a:off x="1047280" y="759805"/>
            <a:ext cx="10306520" cy="1325563"/>
          </a:xfrm>
        </p:spPr>
        <p:txBody>
          <a:bodyPr vert="horz" lIns="91440" tIns="45720" rIns="91440" bIns="45720" rtlCol="0" anchor="ctr">
            <a:normAutofit/>
          </a:bodyPr>
          <a:lstStyle/>
          <a:p>
            <a:pPr defTabSz="914400"/>
            <a:r>
              <a:rPr lang="en-US" sz="4000" dirty="0">
                <a:solidFill>
                  <a:srgbClr val="FFFFFF"/>
                </a:solidFill>
              </a:rPr>
              <a:t>In the Clouds and In the Weeds….</a:t>
            </a:r>
          </a:p>
        </p:txBody>
      </p:sp>
      <p:sp>
        <p:nvSpPr>
          <p:cNvPr id="7" name="Content Placeholder 6">
            <a:extLst>
              <a:ext uri="{FF2B5EF4-FFF2-40B4-BE49-F238E27FC236}">
                <a16:creationId xmlns:a16="http://schemas.microsoft.com/office/drawing/2014/main" id="{37F19CB2-719C-4E7C-B51A-6F9CFBB40118}"/>
              </a:ext>
            </a:extLst>
          </p:cNvPr>
          <p:cNvSpPr>
            <a:spLocks noGrp="1"/>
          </p:cNvSpPr>
          <p:nvPr>
            <p:ph sz="quarter" idx="18"/>
          </p:nvPr>
        </p:nvSpPr>
        <p:spPr>
          <a:xfrm>
            <a:off x="736600" y="2812887"/>
            <a:ext cx="4741849" cy="3244722"/>
          </a:xfrm>
        </p:spPr>
        <p:txBody>
          <a:bodyPr vert="horz" lIns="91440" tIns="45720" rIns="91440" bIns="45720" rtlCol="0">
            <a:normAutofit fontScale="92500" lnSpcReduction="10000"/>
          </a:bodyPr>
          <a:lstStyle/>
          <a:p>
            <a:pPr marL="0" indent="0" defTabSz="914400">
              <a:buNone/>
            </a:pPr>
            <a:endParaRPr lang="en-US" sz="1500" dirty="0"/>
          </a:p>
          <a:p>
            <a:pPr indent="-228600" defTabSz="914400"/>
            <a:r>
              <a:rPr lang="en-US" sz="1500" dirty="0"/>
              <a:t>The Leaders and the Do-</a:t>
            </a:r>
            <a:r>
              <a:rPr lang="en-US" sz="1500" dirty="0" err="1"/>
              <a:t>ers</a:t>
            </a:r>
            <a:endParaRPr lang="en-US" sz="1500" dirty="0"/>
          </a:p>
          <a:p>
            <a:pPr indent="-228600" defTabSz="914400"/>
            <a:endParaRPr lang="en-US" sz="1500" dirty="0"/>
          </a:p>
          <a:p>
            <a:pPr indent="-228600" defTabSz="914400"/>
            <a:r>
              <a:rPr lang="en-US" sz="1500" dirty="0"/>
              <a:t>Work with communications</a:t>
            </a:r>
          </a:p>
          <a:p>
            <a:pPr indent="-228600" defTabSz="914400"/>
            <a:endParaRPr lang="en-US" sz="1500" dirty="0"/>
          </a:p>
          <a:p>
            <a:pPr indent="-228600" defTabSz="914400"/>
            <a:r>
              <a:rPr lang="en-US" sz="1500" dirty="0"/>
              <a:t>Advisory, Operations and Steering</a:t>
            </a:r>
          </a:p>
          <a:p>
            <a:pPr indent="-228600" defTabSz="914400"/>
            <a:endParaRPr lang="en-US" sz="1500" dirty="0"/>
          </a:p>
          <a:p>
            <a:pPr indent="-228600" defTabSz="914400"/>
            <a:r>
              <a:rPr lang="en-US" sz="1500" dirty="0"/>
              <a:t>Officer, Comms and CSW feedback Survey</a:t>
            </a:r>
          </a:p>
          <a:p>
            <a:pPr indent="-228600" defTabSz="914400"/>
            <a:endParaRPr lang="en-US" sz="1500" dirty="0"/>
          </a:p>
          <a:p>
            <a:pPr indent="-228600" defTabSz="914400"/>
            <a:r>
              <a:rPr lang="en-US" sz="1500" dirty="0"/>
              <a:t>Tell me what you need – no mind readers here</a:t>
            </a:r>
          </a:p>
          <a:p>
            <a:pPr lvl="1" indent="-228600" defTabSz="914400"/>
            <a:r>
              <a:rPr lang="en-US" sz="1500" dirty="0"/>
              <a:t>“when we arrive on scene……”</a:t>
            </a:r>
          </a:p>
          <a:p>
            <a:pPr lvl="1" indent="-228600" defTabSz="914400"/>
            <a:endParaRPr lang="en-US" sz="1500" dirty="0"/>
          </a:p>
          <a:p>
            <a:pPr marL="457171" lvl="1" indent="-228600" defTabSz="914400"/>
            <a:endParaRPr lang="en-US" sz="1500" dirty="0"/>
          </a:p>
          <a:p>
            <a:pPr indent="-228600" defTabSz="914400"/>
            <a:endParaRPr lang="en-US" sz="1500" dirty="0"/>
          </a:p>
        </p:txBody>
      </p:sp>
      <p:pic>
        <p:nvPicPr>
          <p:cNvPr id="2" name="Picture 2">
            <a:extLst>
              <a:ext uri="{FF2B5EF4-FFF2-40B4-BE49-F238E27FC236}">
                <a16:creationId xmlns:a16="http://schemas.microsoft.com/office/drawing/2014/main" id="{4B53E54F-7833-4EFD-8198-F86DB3BFB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259" y="2492376"/>
            <a:ext cx="2802191" cy="378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FC2F3665-BFFE-4A5E-A007-509337500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0016" y="1758156"/>
            <a:ext cx="3041160" cy="284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799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F2CFA-B4B1-43BE-84AC-553C2C5086DC}"/>
              </a:ext>
            </a:extLst>
          </p:cNvPr>
          <p:cNvSpPr>
            <a:spLocks noGrp="1"/>
          </p:cNvSpPr>
          <p:nvPr>
            <p:ph type="title"/>
          </p:nvPr>
        </p:nvSpPr>
        <p:spPr>
          <a:xfrm>
            <a:off x="1066800" y="399998"/>
            <a:ext cx="10058400" cy="999594"/>
          </a:xfrm>
        </p:spPr>
        <p:txBody>
          <a:bodyPr/>
          <a:lstStyle/>
          <a:p>
            <a:pPr algn="ctr"/>
            <a:r>
              <a:rPr lang="en-CA" dirty="0"/>
              <a:t>MCRRT Q1 Officer Feedback</a:t>
            </a:r>
            <a:br>
              <a:rPr lang="en-CA" dirty="0"/>
            </a:br>
            <a:r>
              <a:rPr lang="en-US" sz="1800" dirty="0"/>
              <a:t>Number of responses received: 16</a:t>
            </a:r>
            <a:endParaRPr lang="en-CA" dirty="0"/>
          </a:p>
        </p:txBody>
      </p:sp>
      <p:sp>
        <p:nvSpPr>
          <p:cNvPr id="3" name="Content Placeholder 2">
            <a:extLst>
              <a:ext uri="{FF2B5EF4-FFF2-40B4-BE49-F238E27FC236}">
                <a16:creationId xmlns:a16="http://schemas.microsoft.com/office/drawing/2014/main" id="{26A2AD03-6862-4F7F-8375-2CAC8B7392FE}"/>
              </a:ext>
            </a:extLst>
          </p:cNvPr>
          <p:cNvSpPr>
            <a:spLocks noGrp="1"/>
          </p:cNvSpPr>
          <p:nvPr>
            <p:ph idx="1"/>
          </p:nvPr>
        </p:nvSpPr>
        <p:spPr/>
        <p:txBody>
          <a:bodyPr/>
          <a:lstStyle/>
          <a:p>
            <a:endParaRPr lang="en-CA" dirty="0"/>
          </a:p>
          <a:p>
            <a:endParaRPr lang="en-CA" dirty="0"/>
          </a:p>
          <a:p>
            <a:endParaRPr lang="en-CA" dirty="0"/>
          </a:p>
        </p:txBody>
      </p:sp>
      <p:graphicFrame>
        <p:nvGraphicFramePr>
          <p:cNvPr id="5" name="Table 4">
            <a:extLst>
              <a:ext uri="{FF2B5EF4-FFF2-40B4-BE49-F238E27FC236}">
                <a16:creationId xmlns:a16="http://schemas.microsoft.com/office/drawing/2014/main" id="{8A9AC7B3-D183-4030-BD45-02303743FD9B}"/>
              </a:ext>
            </a:extLst>
          </p:cNvPr>
          <p:cNvGraphicFramePr>
            <a:graphicFrameLocks noGrp="1"/>
          </p:cNvGraphicFramePr>
          <p:nvPr/>
        </p:nvGraphicFramePr>
        <p:xfrm>
          <a:off x="373224" y="1399592"/>
          <a:ext cx="11439331" cy="5132554"/>
        </p:xfrm>
        <a:graphic>
          <a:graphicData uri="http://schemas.openxmlformats.org/drawingml/2006/table">
            <a:tbl>
              <a:tblPr>
                <a:tableStyleId>{5C22544A-7EE6-4342-B048-85BDC9FD1C3A}</a:tableStyleId>
              </a:tblPr>
              <a:tblGrid>
                <a:gridCol w="246179">
                  <a:extLst>
                    <a:ext uri="{9D8B030D-6E8A-4147-A177-3AD203B41FA5}">
                      <a16:colId xmlns:a16="http://schemas.microsoft.com/office/drawing/2014/main" val="2315522718"/>
                    </a:ext>
                  </a:extLst>
                </a:gridCol>
                <a:gridCol w="2065074">
                  <a:extLst>
                    <a:ext uri="{9D8B030D-6E8A-4147-A177-3AD203B41FA5}">
                      <a16:colId xmlns:a16="http://schemas.microsoft.com/office/drawing/2014/main" val="3553869028"/>
                    </a:ext>
                  </a:extLst>
                </a:gridCol>
                <a:gridCol w="914400">
                  <a:extLst>
                    <a:ext uri="{9D8B030D-6E8A-4147-A177-3AD203B41FA5}">
                      <a16:colId xmlns:a16="http://schemas.microsoft.com/office/drawing/2014/main" val="2334704251"/>
                    </a:ext>
                  </a:extLst>
                </a:gridCol>
                <a:gridCol w="8213678">
                  <a:extLst>
                    <a:ext uri="{9D8B030D-6E8A-4147-A177-3AD203B41FA5}">
                      <a16:colId xmlns:a16="http://schemas.microsoft.com/office/drawing/2014/main" val="1118523743"/>
                    </a:ext>
                  </a:extLst>
                </a:gridCol>
              </a:tblGrid>
              <a:tr h="180637">
                <a:tc>
                  <a:txBody>
                    <a:bodyPr/>
                    <a:lstStyle/>
                    <a:p>
                      <a:pPr algn="ctr" fontAlgn="ctr"/>
                      <a:r>
                        <a:rPr lang="en-CA" sz="1200" u="none" strike="noStrike">
                          <a:effectLst/>
                        </a:rPr>
                        <a:t>Q#</a:t>
                      </a:r>
                      <a:endParaRPr lang="en-CA" sz="1200" b="1"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r>
                        <a:rPr lang="en-CA" sz="1200" u="none" strike="noStrike">
                          <a:effectLst/>
                        </a:rPr>
                        <a:t>Question</a:t>
                      </a:r>
                      <a:endParaRPr lang="en-CA" sz="1200" b="1"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r>
                        <a:rPr lang="en-CA" sz="1200" u="none" strike="noStrike">
                          <a:effectLst/>
                        </a:rPr>
                        <a:t>Response #</a:t>
                      </a:r>
                      <a:endParaRPr lang="en-CA" sz="1200" b="1"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r>
                        <a:rPr lang="en-CA" sz="1200" u="none" strike="noStrike" dirty="0">
                          <a:effectLst/>
                        </a:rPr>
                        <a:t>Response</a:t>
                      </a:r>
                      <a:endParaRPr lang="en-CA" sz="1200" b="1" i="0" u="none" strike="noStrike" dirty="0">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241543155"/>
                  </a:ext>
                </a:extLst>
              </a:tr>
              <a:tr h="180637">
                <a:tc rowSpan="12">
                  <a:txBody>
                    <a:bodyPr/>
                    <a:lstStyle/>
                    <a:p>
                      <a:pPr algn="ctr" fontAlgn="ctr"/>
                      <a:r>
                        <a:rPr lang="en-CA" sz="1200" u="none" strike="noStrike">
                          <a:effectLst/>
                        </a:rPr>
                        <a:t>9</a:t>
                      </a:r>
                      <a:endParaRPr lang="en-CA" sz="1200" b="0"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12">
                  <a:txBody>
                    <a:bodyPr/>
                    <a:lstStyle/>
                    <a:p>
                      <a:pPr algn="ctr" fontAlgn="ctr"/>
                      <a:r>
                        <a:rPr lang="en-US" sz="1200" u="none" strike="noStrike" dirty="0">
                          <a:effectLst/>
                        </a:rPr>
                        <a:t>What do you think is working well with the MCRRT program?</a:t>
                      </a:r>
                      <a:endParaRPr lang="en-US" sz="1200" b="0" i="0" u="none" strike="noStrike" dirty="0">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CA" sz="1200" u="none" strike="noStrike">
                          <a:effectLst/>
                        </a:rPr>
                        <a:t>9.1.</a:t>
                      </a:r>
                      <a:endParaRPr lang="en-CA" sz="1200" b="0"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100" u="none" strike="noStrike" dirty="0">
                          <a:effectLst/>
                        </a:rPr>
                        <a:t>Crisis workers are essential resource to provide police with additional referral agencies.</a:t>
                      </a:r>
                      <a:endParaRPr lang="en-US" sz="1100" b="0" i="0" u="none" strike="noStrike" dirty="0">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3985832"/>
                  </a:ext>
                </a:extLst>
              </a:tr>
              <a:tr h="180637">
                <a:tc vMerge="1">
                  <a:txBody>
                    <a:bodyPr/>
                    <a:lstStyle/>
                    <a:p>
                      <a:endParaRPr lang="en-CA"/>
                    </a:p>
                  </a:txBody>
                  <a:tcPr/>
                </a:tc>
                <a:tc vMerge="1">
                  <a:txBody>
                    <a:bodyPr/>
                    <a:lstStyle/>
                    <a:p>
                      <a:endParaRPr lang="en-CA"/>
                    </a:p>
                  </a:txBody>
                  <a:tcPr/>
                </a:tc>
                <a:tc>
                  <a:txBody>
                    <a:bodyPr/>
                    <a:lstStyle/>
                    <a:p>
                      <a:pPr algn="ctr" fontAlgn="ctr"/>
                      <a:r>
                        <a:rPr lang="en-CA" sz="1200" u="none" strike="noStrike">
                          <a:effectLst/>
                        </a:rPr>
                        <a:t>9.2.</a:t>
                      </a:r>
                      <a:endParaRPr lang="en-CA" sz="1200" b="0"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100" u="none" strike="noStrike">
                          <a:effectLst/>
                        </a:rPr>
                        <a:t>Connections being made to members of the public</a:t>
                      </a:r>
                      <a:endParaRPr lang="en-US" sz="1100" b="0"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550375"/>
                  </a:ext>
                </a:extLst>
              </a:tr>
              <a:tr h="1119943">
                <a:tc vMerge="1">
                  <a:txBody>
                    <a:bodyPr/>
                    <a:lstStyle/>
                    <a:p>
                      <a:endParaRPr lang="en-CA"/>
                    </a:p>
                  </a:txBody>
                  <a:tcPr/>
                </a:tc>
                <a:tc vMerge="1">
                  <a:txBody>
                    <a:bodyPr/>
                    <a:lstStyle/>
                    <a:p>
                      <a:endParaRPr lang="en-CA"/>
                    </a:p>
                  </a:txBody>
                  <a:tcPr/>
                </a:tc>
                <a:tc>
                  <a:txBody>
                    <a:bodyPr/>
                    <a:lstStyle/>
                    <a:p>
                      <a:pPr algn="ctr" fontAlgn="ctr"/>
                      <a:r>
                        <a:rPr lang="en-CA" sz="1200" u="none" strike="noStrike">
                          <a:effectLst/>
                        </a:rPr>
                        <a:t>9.3.</a:t>
                      </a:r>
                      <a:endParaRPr lang="en-CA" sz="1200" b="0"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100" u="none" strike="noStrike" dirty="0">
                          <a:effectLst/>
                        </a:rPr>
                        <a:t>It is great to have a team that combines the crisis worker with uniform police. I have done many shifts with various workers and have noticed that the publics perspective of the team is welcoming and much better then two officers. it bridges the gap needed in the community to tackle the stigma around mental illness and also just having a crisis worker there with you de escalates a situation that may be escalated solely by police presence. I enjoy doing the shifts and I enjoy helping people in crisis with the support of peel crisis. however one thing to note is that dealing with people in crisis for two 12 hour shifts in a row is mentally exhausting and it requires a certain type of personality to not get affected by it.</a:t>
                      </a:r>
                      <a:endParaRPr lang="en-US" sz="1100" b="0" i="0" u="none" strike="noStrike" dirty="0">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135024"/>
                  </a:ext>
                </a:extLst>
              </a:tr>
              <a:tr h="180637">
                <a:tc vMerge="1">
                  <a:txBody>
                    <a:bodyPr/>
                    <a:lstStyle/>
                    <a:p>
                      <a:endParaRPr lang="en-CA"/>
                    </a:p>
                  </a:txBody>
                  <a:tcPr/>
                </a:tc>
                <a:tc vMerge="1">
                  <a:txBody>
                    <a:bodyPr/>
                    <a:lstStyle/>
                    <a:p>
                      <a:endParaRPr lang="en-CA"/>
                    </a:p>
                  </a:txBody>
                  <a:tcPr/>
                </a:tc>
                <a:tc>
                  <a:txBody>
                    <a:bodyPr/>
                    <a:lstStyle/>
                    <a:p>
                      <a:pPr algn="ctr" fontAlgn="ctr"/>
                      <a:r>
                        <a:rPr lang="en-CA" sz="1200" u="none" strike="noStrike">
                          <a:effectLst/>
                        </a:rPr>
                        <a:t>9.4.</a:t>
                      </a:r>
                      <a:endParaRPr lang="en-CA" sz="1200" b="0"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100" u="none" strike="noStrike">
                          <a:effectLst/>
                        </a:rPr>
                        <a:t>Hospital diversion. Less trauma for the client.</a:t>
                      </a:r>
                      <a:endParaRPr lang="en-US" sz="1100" b="0"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5770921"/>
                  </a:ext>
                </a:extLst>
              </a:tr>
              <a:tr h="180637">
                <a:tc vMerge="1">
                  <a:txBody>
                    <a:bodyPr/>
                    <a:lstStyle/>
                    <a:p>
                      <a:endParaRPr lang="en-CA"/>
                    </a:p>
                  </a:txBody>
                  <a:tcPr/>
                </a:tc>
                <a:tc vMerge="1">
                  <a:txBody>
                    <a:bodyPr/>
                    <a:lstStyle/>
                    <a:p>
                      <a:endParaRPr lang="en-CA"/>
                    </a:p>
                  </a:txBody>
                  <a:tcPr/>
                </a:tc>
                <a:tc>
                  <a:txBody>
                    <a:bodyPr/>
                    <a:lstStyle/>
                    <a:p>
                      <a:pPr algn="ctr" fontAlgn="ctr"/>
                      <a:r>
                        <a:rPr lang="en-CA" sz="1200" u="none" strike="noStrike">
                          <a:effectLst/>
                        </a:rPr>
                        <a:t>9.5.</a:t>
                      </a:r>
                      <a:endParaRPr lang="en-CA" sz="1200" b="0"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100" u="none" strike="noStrike">
                          <a:effectLst/>
                        </a:rPr>
                        <a:t>Number of apprehensions down, knowledge of mental health up.</a:t>
                      </a:r>
                      <a:endParaRPr lang="en-US" sz="1100" b="0"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5263246"/>
                  </a:ext>
                </a:extLst>
              </a:tr>
              <a:tr h="370304">
                <a:tc vMerge="1">
                  <a:txBody>
                    <a:bodyPr/>
                    <a:lstStyle/>
                    <a:p>
                      <a:endParaRPr lang="en-CA"/>
                    </a:p>
                  </a:txBody>
                  <a:tcPr/>
                </a:tc>
                <a:tc vMerge="1">
                  <a:txBody>
                    <a:bodyPr/>
                    <a:lstStyle/>
                    <a:p>
                      <a:endParaRPr lang="en-CA"/>
                    </a:p>
                  </a:txBody>
                  <a:tcPr/>
                </a:tc>
                <a:tc>
                  <a:txBody>
                    <a:bodyPr/>
                    <a:lstStyle/>
                    <a:p>
                      <a:pPr algn="ctr" fontAlgn="ctr"/>
                      <a:r>
                        <a:rPr lang="en-CA" sz="1200" u="none" strike="noStrike">
                          <a:effectLst/>
                        </a:rPr>
                        <a:t>9.6.</a:t>
                      </a:r>
                      <a:endParaRPr lang="en-CA" sz="1200" b="0"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100" u="none" strike="noStrike">
                          <a:effectLst/>
                        </a:rPr>
                        <a:t>The MCRRT program can be inserted into numerous other calls other than mental health specific calls. Ex. I have utilized MR in verbal domestics to provide individuals with alternatives to reach out instead of calling police.</a:t>
                      </a:r>
                      <a:endParaRPr lang="en-US" sz="1100" b="0"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6982351"/>
                  </a:ext>
                </a:extLst>
              </a:tr>
              <a:tr h="550940">
                <a:tc vMerge="1">
                  <a:txBody>
                    <a:bodyPr/>
                    <a:lstStyle/>
                    <a:p>
                      <a:endParaRPr lang="en-CA"/>
                    </a:p>
                  </a:txBody>
                  <a:tcPr/>
                </a:tc>
                <a:tc vMerge="1">
                  <a:txBody>
                    <a:bodyPr/>
                    <a:lstStyle/>
                    <a:p>
                      <a:endParaRPr lang="en-CA"/>
                    </a:p>
                  </a:txBody>
                  <a:tcPr/>
                </a:tc>
                <a:tc>
                  <a:txBody>
                    <a:bodyPr/>
                    <a:lstStyle/>
                    <a:p>
                      <a:pPr algn="ctr" fontAlgn="ctr"/>
                      <a:r>
                        <a:rPr lang="en-CA" sz="1200" u="none" strike="noStrike">
                          <a:effectLst/>
                        </a:rPr>
                        <a:t>9.7.</a:t>
                      </a:r>
                      <a:endParaRPr lang="en-CA" sz="1200" b="0"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100" u="none" strike="noStrike">
                          <a:effectLst/>
                        </a:rPr>
                        <a:t>FACE TO FACE TIME WITH PEOPLE IN CRISIS, SEEING CRISIS WORKERS INSEAD OF JUST POLICE. BEING ABLE TO SPEND NECESSARY TIME WITH PERSONS IN CRISIS INSTEAD OF CLEARING THE CALL ASAP AND RUSHING OUT TO THE NEXT CALL FOR SERVICE. BEING ABLE TO PROVIDE OTHER SERVICES TO ASSIST THE PERSON IN CRISIS.</a:t>
                      </a:r>
                      <a:endParaRPr lang="en-US" sz="1100" b="0"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4190490"/>
                  </a:ext>
                </a:extLst>
              </a:tr>
              <a:tr h="180637">
                <a:tc vMerge="1">
                  <a:txBody>
                    <a:bodyPr/>
                    <a:lstStyle/>
                    <a:p>
                      <a:endParaRPr lang="en-CA"/>
                    </a:p>
                  </a:txBody>
                  <a:tcPr/>
                </a:tc>
                <a:tc vMerge="1">
                  <a:txBody>
                    <a:bodyPr/>
                    <a:lstStyle/>
                    <a:p>
                      <a:endParaRPr lang="en-CA"/>
                    </a:p>
                  </a:txBody>
                  <a:tcPr/>
                </a:tc>
                <a:tc>
                  <a:txBody>
                    <a:bodyPr/>
                    <a:lstStyle/>
                    <a:p>
                      <a:pPr algn="ctr" fontAlgn="ctr"/>
                      <a:r>
                        <a:rPr lang="en-CA" sz="1200" u="none" strike="noStrike">
                          <a:effectLst/>
                        </a:rPr>
                        <a:t>9.8.</a:t>
                      </a:r>
                      <a:endParaRPr lang="en-CA" sz="1200" b="0"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100" u="none" strike="noStrike">
                          <a:effectLst/>
                        </a:rPr>
                        <a:t>Able to assist more people in the community with mental health concerns</a:t>
                      </a:r>
                      <a:endParaRPr lang="en-US" sz="1100" b="0"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2959753"/>
                  </a:ext>
                </a:extLst>
              </a:tr>
              <a:tr h="479279">
                <a:tc vMerge="1">
                  <a:txBody>
                    <a:bodyPr/>
                    <a:lstStyle/>
                    <a:p>
                      <a:endParaRPr lang="en-CA"/>
                    </a:p>
                  </a:txBody>
                  <a:tcPr/>
                </a:tc>
                <a:tc vMerge="1">
                  <a:txBody>
                    <a:bodyPr/>
                    <a:lstStyle/>
                    <a:p>
                      <a:endParaRPr lang="en-CA"/>
                    </a:p>
                  </a:txBody>
                  <a:tcPr/>
                </a:tc>
                <a:tc>
                  <a:txBody>
                    <a:bodyPr/>
                    <a:lstStyle/>
                    <a:p>
                      <a:pPr algn="ctr" fontAlgn="ctr"/>
                      <a:r>
                        <a:rPr lang="en-CA" sz="1200" u="none" strike="noStrike" dirty="0">
                          <a:effectLst/>
                        </a:rPr>
                        <a:t>9.9.</a:t>
                      </a:r>
                      <a:endParaRPr lang="en-CA" sz="1200" b="0" i="0" u="none" strike="noStrike" dirty="0">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100" u="none" strike="noStrike">
                          <a:effectLst/>
                        </a:rPr>
                        <a:t>the amount of time dedicated to the person in crisis is very important. As the MCRRT unit we are able to spend a little more time with the person in need, compared to a regular patrol officer that is pressured by the constant calls to calls they must attend</a:t>
                      </a:r>
                      <a:endParaRPr lang="en-US" sz="1100" b="0"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658413"/>
                  </a:ext>
                </a:extLst>
              </a:tr>
              <a:tr h="180637">
                <a:tc vMerge="1">
                  <a:txBody>
                    <a:bodyPr/>
                    <a:lstStyle/>
                    <a:p>
                      <a:endParaRPr lang="en-CA"/>
                    </a:p>
                  </a:txBody>
                  <a:tcPr/>
                </a:tc>
                <a:tc vMerge="1">
                  <a:txBody>
                    <a:bodyPr/>
                    <a:lstStyle/>
                    <a:p>
                      <a:endParaRPr lang="en-CA"/>
                    </a:p>
                  </a:txBody>
                  <a:tcPr/>
                </a:tc>
                <a:tc>
                  <a:txBody>
                    <a:bodyPr/>
                    <a:lstStyle/>
                    <a:p>
                      <a:pPr algn="ctr" fontAlgn="ctr"/>
                      <a:r>
                        <a:rPr lang="en-CA" sz="1200" u="none" strike="noStrike">
                          <a:effectLst/>
                        </a:rPr>
                        <a:t>9.10.</a:t>
                      </a:r>
                      <a:endParaRPr lang="en-CA" sz="1200" b="0"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100" u="none" strike="noStrike">
                          <a:effectLst/>
                        </a:rPr>
                        <a:t>Effective needs more solid guidelines/directives and more units.</a:t>
                      </a:r>
                      <a:endParaRPr lang="en-US" sz="1100" b="0"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3443360"/>
                  </a:ext>
                </a:extLst>
              </a:tr>
              <a:tr h="180637">
                <a:tc vMerge="1">
                  <a:txBody>
                    <a:bodyPr/>
                    <a:lstStyle/>
                    <a:p>
                      <a:endParaRPr lang="en-CA"/>
                    </a:p>
                  </a:txBody>
                  <a:tcPr/>
                </a:tc>
                <a:tc vMerge="1">
                  <a:txBody>
                    <a:bodyPr/>
                    <a:lstStyle/>
                    <a:p>
                      <a:endParaRPr lang="en-CA"/>
                    </a:p>
                  </a:txBody>
                  <a:tcPr/>
                </a:tc>
                <a:tc>
                  <a:txBody>
                    <a:bodyPr/>
                    <a:lstStyle/>
                    <a:p>
                      <a:pPr algn="ctr" fontAlgn="ctr"/>
                      <a:r>
                        <a:rPr lang="en-CA" sz="1200" u="none" strike="noStrike">
                          <a:effectLst/>
                        </a:rPr>
                        <a:t>9.11.</a:t>
                      </a:r>
                      <a:endParaRPr lang="en-CA" sz="1200" b="0"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100" u="none" strike="noStrike">
                          <a:effectLst/>
                        </a:rPr>
                        <a:t>communication between patient and worker, officer gaining experience from workers</a:t>
                      </a:r>
                      <a:endParaRPr lang="en-US" sz="1100" b="0" i="0" u="none" strike="noStrike">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1019496"/>
                  </a:ext>
                </a:extLst>
              </a:tr>
              <a:tr h="1092848">
                <a:tc vMerge="1">
                  <a:txBody>
                    <a:bodyPr/>
                    <a:lstStyle/>
                    <a:p>
                      <a:endParaRPr lang="en-CA"/>
                    </a:p>
                  </a:txBody>
                  <a:tcPr/>
                </a:tc>
                <a:tc vMerge="1">
                  <a:txBody>
                    <a:bodyPr/>
                    <a:lstStyle/>
                    <a:p>
                      <a:endParaRPr lang="en-CA"/>
                    </a:p>
                  </a:txBody>
                  <a:tcPr/>
                </a:tc>
                <a:tc>
                  <a:txBody>
                    <a:bodyPr/>
                    <a:lstStyle/>
                    <a:p>
                      <a:pPr algn="ctr" fontAlgn="ctr"/>
                      <a:r>
                        <a:rPr lang="en-CA" sz="1200" u="none" strike="noStrike" dirty="0">
                          <a:effectLst/>
                        </a:rPr>
                        <a:t>9.12.</a:t>
                      </a:r>
                      <a:endParaRPr lang="en-CA" sz="1200" b="0" i="0" u="none" strike="noStrike" dirty="0">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100" u="none" strike="noStrike" dirty="0">
                          <a:effectLst/>
                        </a:rPr>
                        <a:t>I think that having a crisis worker with us is helpful for the family or complainant. I think it is important that the caller or family knows there is support after the police arrive and that they are not being left without assistance (if they want it) after a call for service. For example an apprehension. As an officer I feel more comfortable leaving a residence knowing there will be support if the person or individuals would like it. I have seen individuals react differently because a crisis worker has arrived with the police and I believe this is helping in creating a better connection between individuals in the community experiencing difficulty with mental health, CMHA and the police.</a:t>
                      </a:r>
                      <a:endParaRPr lang="en-US" sz="1100" b="0" i="0" u="none" strike="noStrike" dirty="0">
                        <a:solidFill>
                          <a:srgbClr val="000000"/>
                        </a:solidFill>
                        <a:effectLst/>
                        <a:latin typeface="Calibri" panose="020F0502020204030204" pitchFamily="34" charset="0"/>
                      </a:endParaRPr>
                    </a:p>
                  </a:txBody>
                  <a:tcPr marL="7025" marR="7025" marT="70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7128183"/>
                  </a:ext>
                </a:extLst>
              </a:tr>
            </a:tbl>
          </a:graphicData>
        </a:graphic>
      </p:graphicFrame>
    </p:spTree>
    <p:extLst>
      <p:ext uri="{BB962C8B-B14F-4D97-AF65-F5344CB8AC3E}">
        <p14:creationId xmlns:p14="http://schemas.microsoft.com/office/powerpoint/2010/main" val="921743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8FE55A-BEE2-4E5B-996B-3A372EA0408B}"/>
              </a:ext>
            </a:extLst>
          </p:cNvPr>
          <p:cNvSpPr>
            <a:spLocks noGrp="1"/>
          </p:cNvSpPr>
          <p:nvPr>
            <p:ph type="title"/>
          </p:nvPr>
        </p:nvSpPr>
        <p:spPr>
          <a:xfrm>
            <a:off x="5214579" y="629266"/>
            <a:ext cx="6422849" cy="1676603"/>
          </a:xfrm>
        </p:spPr>
        <p:txBody>
          <a:bodyPr vert="horz" lIns="91440" tIns="45720" rIns="91440" bIns="45720" rtlCol="0" anchor="ctr">
            <a:normAutofit fontScale="90000"/>
          </a:bodyPr>
          <a:lstStyle/>
          <a:p>
            <a:pPr defTabSz="914400"/>
            <a:r>
              <a:rPr lang="en-US" sz="4000" dirty="0">
                <a:solidFill>
                  <a:schemeClr val="tx1"/>
                </a:solidFill>
              </a:rPr>
              <a:t>“We wanted you to know….”</a:t>
            </a:r>
            <a:br>
              <a:rPr lang="en-US" sz="4400" dirty="0">
                <a:solidFill>
                  <a:schemeClr val="tx1"/>
                </a:solidFill>
              </a:rPr>
            </a:br>
            <a:endParaRPr lang="en-US" sz="4400" dirty="0">
              <a:solidFill>
                <a:schemeClr val="tx1"/>
              </a:solidFill>
            </a:endParaRPr>
          </a:p>
        </p:txBody>
      </p:sp>
      <p:sp>
        <p:nvSpPr>
          <p:cNvPr id="137" name="Rectangle 136">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353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FA3D7220-EE4F-4C0C-9AE1-20DCA43A7F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68" r="3" b="4001"/>
          <a:stretch/>
        </p:blipFill>
        <p:spPr bwMode="auto">
          <a:xfrm>
            <a:off x="649224" y="722376"/>
            <a:ext cx="3337560" cy="5413248"/>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Content Placeholder 3077">
            <a:extLst>
              <a:ext uri="{FF2B5EF4-FFF2-40B4-BE49-F238E27FC236}">
                <a16:creationId xmlns:a16="http://schemas.microsoft.com/office/drawing/2014/main" id="{E639C0A1-6DCC-4F73-9C58-A0C0906AFFC3}"/>
              </a:ext>
            </a:extLst>
          </p:cNvPr>
          <p:cNvSpPr>
            <a:spLocks noGrp="1"/>
          </p:cNvSpPr>
          <p:nvPr>
            <p:ph sz="quarter" idx="18"/>
          </p:nvPr>
        </p:nvSpPr>
        <p:spPr>
          <a:xfrm>
            <a:off x="5130553" y="1878227"/>
            <a:ext cx="6422848" cy="4083630"/>
          </a:xfrm>
        </p:spPr>
        <p:txBody>
          <a:bodyPr vert="horz" lIns="91440" tIns="45720" rIns="91440" bIns="45720" rtlCol="0">
            <a:normAutofit fontScale="92500" lnSpcReduction="10000"/>
          </a:bodyPr>
          <a:lstStyle/>
          <a:p>
            <a:pPr marL="0" marR="0">
              <a:spcBef>
                <a:spcPts val="0"/>
              </a:spcBef>
              <a:spcAft>
                <a:spcPts val="0"/>
              </a:spcAft>
            </a:pPr>
            <a:endParaRPr lang="en-US" sz="1800" i="1" dirty="0">
              <a:effectLst/>
              <a:latin typeface="Calibri" panose="020F0502020204030204" pitchFamily="34" charset="0"/>
              <a:ea typeface="Calibri" panose="020F0502020204030204" pitchFamily="34" charset="0"/>
            </a:endParaRPr>
          </a:p>
          <a:p>
            <a:pPr marL="0" indent="0">
              <a:spcBef>
                <a:spcPts val="0"/>
              </a:spcBef>
              <a:buNone/>
            </a:pPr>
            <a:r>
              <a:rPr lang="en-US" sz="1800" i="1" dirty="0">
                <a:effectLst/>
                <a:latin typeface="Calibri" panose="020F0502020204030204" pitchFamily="34" charset="0"/>
                <a:ea typeface="Calibri" panose="020F0502020204030204" pitchFamily="34" charset="0"/>
              </a:rPr>
              <a:t>…..have had a lot of important and difficult conversations with our team members in the past weeks regarding the current climate, Black Lives Matters, Public perceptions on Police Services, our partnership, program and many other related matters. This past Tuesday evening our entire Team meeting was spent sharing our ideas, experiences and opinions. </a:t>
            </a:r>
          </a:p>
          <a:p>
            <a:pPr marL="0" indent="0">
              <a:spcBef>
                <a:spcPts val="0"/>
              </a:spcBef>
              <a:buNone/>
            </a:pPr>
            <a:endParaRPr lang="en-US" sz="1800" i="1"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i="1" dirty="0">
                <a:effectLst/>
                <a:latin typeface="Calibri" panose="020F0502020204030204" pitchFamily="34" charset="0"/>
                <a:ea typeface="Calibri" panose="020F0502020204030204" pitchFamily="34" charset="0"/>
              </a:rPr>
              <a:t>We felt it was important to share with you that our leadership and our crisis support workers all remain incredibly proud of the work we do alongside you, our police partners. Individually, and as a team we also stand against anti-black racism, racism; and importantly, we feel we can do that and simultaneously support police. </a:t>
            </a:r>
          </a:p>
          <a:p>
            <a:pPr marL="0" marR="0" indent="0">
              <a:spcBef>
                <a:spcPts val="0"/>
              </a:spcBef>
              <a:spcAft>
                <a:spcPts val="0"/>
              </a:spcAft>
              <a:buNone/>
            </a:pPr>
            <a:endParaRPr lang="en-US" sz="1800" i="1"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i="1" dirty="0">
                <a:effectLst/>
                <a:latin typeface="Calibri" panose="020F0502020204030204" pitchFamily="34" charset="0"/>
                <a:ea typeface="Calibri" panose="020F0502020204030204" pitchFamily="34" charset="0"/>
              </a:rPr>
              <a:t>We believe that relationships , partnerships and programs like ours are an important part of the way forward. </a:t>
            </a:r>
          </a:p>
          <a:p>
            <a:pPr marL="0" marR="0" indent="0">
              <a:spcBef>
                <a:spcPts val="0"/>
              </a:spcBef>
              <a:spcAft>
                <a:spcPts val="0"/>
              </a:spcAft>
              <a:buNone/>
            </a:pPr>
            <a:endParaRPr lang="en-US" sz="1800" i="1"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i="1" dirty="0">
                <a:effectLst/>
                <a:latin typeface="Calibri" panose="020F0502020204030204" pitchFamily="34" charset="0"/>
                <a:ea typeface="Calibri" panose="020F0502020204030204" pitchFamily="34" charset="0"/>
              </a:rPr>
              <a:t>We thank you for your service. </a:t>
            </a:r>
          </a:p>
          <a:p>
            <a:pPr indent="-228600" defTabSz="914400"/>
            <a:endParaRPr lang="en-US" sz="2000" dirty="0"/>
          </a:p>
        </p:txBody>
      </p:sp>
    </p:spTree>
    <p:extLst>
      <p:ext uri="{BB962C8B-B14F-4D97-AF65-F5344CB8AC3E}">
        <p14:creationId xmlns:p14="http://schemas.microsoft.com/office/powerpoint/2010/main" val="2588684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80464F27-7395-4EED-80BA-384387319AB0}"/>
              </a:ext>
            </a:extLst>
          </p:cNvPr>
          <p:cNvSpPr txBox="1">
            <a:spLocks/>
          </p:cNvSpPr>
          <p:nvPr/>
        </p:nvSpPr>
        <p:spPr>
          <a:xfrm>
            <a:off x="0" y="352281"/>
            <a:ext cx="12192000" cy="665872"/>
          </a:xfrm>
          <a:prstGeom prst="rect">
            <a:avLst/>
          </a:prstGeom>
        </p:spPr>
        <p:txBody>
          <a:bodyPr/>
          <a:lstStyle>
            <a:lvl1pPr algn="l" defTabSz="914341" rtl="0" eaLnBrk="1" latinLnBrk="0" hangingPunct="1">
              <a:lnSpc>
                <a:spcPct val="90000"/>
              </a:lnSpc>
              <a:spcBef>
                <a:spcPct val="0"/>
              </a:spcBef>
              <a:buNone/>
              <a:defRPr sz="3200" b="1" kern="1200">
                <a:solidFill>
                  <a:schemeClr val="accent1">
                    <a:lumMod val="50000"/>
                  </a:schemeClr>
                </a:solidFill>
                <a:latin typeface="+mj-lt"/>
                <a:ea typeface="+mj-ea"/>
                <a:cs typeface="+mj-cs"/>
              </a:defRPr>
            </a:lvl1pPr>
          </a:lstStyle>
          <a:p>
            <a:pPr algn="ctr"/>
            <a:r>
              <a:rPr lang="en-US" dirty="0"/>
              <a:t>260 days later…Peel MCRRT Statistics so far… </a:t>
            </a:r>
          </a:p>
        </p:txBody>
      </p:sp>
      <p:sp>
        <p:nvSpPr>
          <p:cNvPr id="18" name="TextBox 17">
            <a:extLst>
              <a:ext uri="{FF2B5EF4-FFF2-40B4-BE49-F238E27FC236}">
                <a16:creationId xmlns:a16="http://schemas.microsoft.com/office/drawing/2014/main" id="{4D5823A8-85F0-4A7D-B3CF-3E1AEA5EC0E4}"/>
              </a:ext>
            </a:extLst>
          </p:cNvPr>
          <p:cNvSpPr txBox="1"/>
          <p:nvPr/>
        </p:nvSpPr>
        <p:spPr>
          <a:xfrm>
            <a:off x="5049253" y="1256784"/>
            <a:ext cx="1554481" cy="1077218"/>
          </a:xfrm>
          <a:prstGeom prst="rect">
            <a:avLst/>
          </a:prstGeom>
          <a:noFill/>
        </p:spPr>
        <p:txBody>
          <a:bodyPr wrap="square" rtlCol="0">
            <a:spAutoFit/>
          </a:bodyPr>
          <a:lstStyle/>
          <a:p>
            <a:pPr algn="ctr"/>
            <a:r>
              <a:rPr lang="en-US" sz="3200" dirty="0">
                <a:solidFill>
                  <a:schemeClr val="bg1"/>
                </a:solidFill>
              </a:rPr>
              <a:t>Crisis Lin</a:t>
            </a:r>
          </a:p>
        </p:txBody>
      </p:sp>
      <p:sp>
        <p:nvSpPr>
          <p:cNvPr id="22" name="TextBox 21">
            <a:extLst>
              <a:ext uri="{FF2B5EF4-FFF2-40B4-BE49-F238E27FC236}">
                <a16:creationId xmlns:a16="http://schemas.microsoft.com/office/drawing/2014/main" id="{C9788F3F-8993-4A8B-B9B7-C3D2DB9F9076}"/>
              </a:ext>
            </a:extLst>
          </p:cNvPr>
          <p:cNvSpPr txBox="1"/>
          <p:nvPr/>
        </p:nvSpPr>
        <p:spPr>
          <a:xfrm>
            <a:off x="5049252" y="5434325"/>
            <a:ext cx="1554481" cy="1077218"/>
          </a:xfrm>
          <a:prstGeom prst="rect">
            <a:avLst/>
          </a:prstGeom>
          <a:noFill/>
        </p:spPr>
        <p:txBody>
          <a:bodyPr wrap="square" rtlCol="0">
            <a:spAutoFit/>
          </a:bodyPr>
          <a:lstStyle/>
          <a:p>
            <a:pPr algn="ctr"/>
            <a:r>
              <a:rPr lang="en-US" sz="3200" dirty="0">
                <a:solidFill>
                  <a:schemeClr val="bg1"/>
                </a:solidFill>
              </a:rPr>
              <a:t>911 Call</a:t>
            </a:r>
          </a:p>
        </p:txBody>
      </p:sp>
      <p:sp>
        <p:nvSpPr>
          <p:cNvPr id="7" name="Rectangle 6">
            <a:extLst>
              <a:ext uri="{FF2B5EF4-FFF2-40B4-BE49-F238E27FC236}">
                <a16:creationId xmlns:a16="http://schemas.microsoft.com/office/drawing/2014/main" id="{2FB45280-A91C-45EA-9978-2DD9A5EEEEE1}"/>
              </a:ext>
            </a:extLst>
          </p:cNvPr>
          <p:cNvSpPr/>
          <p:nvPr/>
        </p:nvSpPr>
        <p:spPr>
          <a:xfrm>
            <a:off x="1545770" y="5326603"/>
            <a:ext cx="8097959" cy="584775"/>
          </a:xfrm>
          <a:prstGeom prst="rect">
            <a:avLst/>
          </a:prstGeom>
        </p:spPr>
        <p:txBody>
          <a:bodyPr wrap="square">
            <a:spAutoFit/>
          </a:bodyPr>
          <a:lstStyle/>
          <a:p>
            <a:pPr marL="109728" indent="0">
              <a:buNone/>
            </a:pPr>
            <a:endParaRPr lang="en-US" sz="3200" dirty="0"/>
          </a:p>
        </p:txBody>
      </p:sp>
      <p:sp>
        <p:nvSpPr>
          <p:cNvPr id="2" name="Rectangle 1">
            <a:extLst>
              <a:ext uri="{FF2B5EF4-FFF2-40B4-BE49-F238E27FC236}">
                <a16:creationId xmlns:a16="http://schemas.microsoft.com/office/drawing/2014/main" id="{B5728E27-3A89-4532-9E8D-FAB79C11598D}"/>
              </a:ext>
            </a:extLst>
          </p:cNvPr>
          <p:cNvSpPr/>
          <p:nvPr/>
        </p:nvSpPr>
        <p:spPr>
          <a:xfrm>
            <a:off x="861237" y="1540951"/>
            <a:ext cx="10994066" cy="4878259"/>
          </a:xfrm>
          <a:prstGeom prst="rect">
            <a:avLst/>
          </a:prstGeom>
        </p:spPr>
        <p:txBody>
          <a:bodyPr wrap="square">
            <a:spAutoFit/>
          </a:bodyPr>
          <a:lstStyle/>
          <a:p>
            <a:pPr lvl="1"/>
            <a:r>
              <a:rPr lang="en-US" sz="3200" dirty="0"/>
              <a:t>1463 calls </a:t>
            </a:r>
          </a:p>
          <a:p>
            <a:pPr lvl="1"/>
            <a:endParaRPr lang="en-US" sz="1100" dirty="0"/>
          </a:p>
          <a:p>
            <a:pPr lvl="1"/>
            <a:r>
              <a:rPr lang="en-US" sz="3200" dirty="0"/>
              <a:t>	321 apprehensions (22%) </a:t>
            </a:r>
          </a:p>
          <a:p>
            <a:pPr lvl="1"/>
            <a:endParaRPr lang="en-US" sz="1100" dirty="0"/>
          </a:p>
          <a:p>
            <a:pPr lvl="1"/>
            <a:r>
              <a:rPr lang="en-US" sz="3200" dirty="0"/>
              <a:t>		81 individuals under 16 (6%)</a:t>
            </a:r>
          </a:p>
          <a:p>
            <a:pPr lvl="1"/>
            <a:endParaRPr lang="en-US" sz="1100" dirty="0"/>
          </a:p>
          <a:p>
            <a:pPr lvl="1"/>
            <a:r>
              <a:rPr lang="en-US" sz="3200" dirty="0"/>
              <a:t>			702 referrals to 24.7 Crisis program (48%)</a:t>
            </a:r>
          </a:p>
          <a:p>
            <a:pPr lvl="1"/>
            <a:endParaRPr lang="en-US" sz="1100" dirty="0"/>
          </a:p>
          <a:p>
            <a:pPr lvl="1"/>
            <a:r>
              <a:rPr lang="en-US" sz="3200" dirty="0"/>
              <a:t>				8 Form 47s</a:t>
            </a:r>
          </a:p>
          <a:p>
            <a:pPr lvl="1"/>
            <a:endParaRPr lang="en-US" sz="1100" dirty="0"/>
          </a:p>
          <a:p>
            <a:pPr lvl="1"/>
            <a:r>
              <a:rPr lang="en-US" sz="3200" dirty="0"/>
              <a:t>					15 Form 2s</a:t>
            </a:r>
          </a:p>
          <a:p>
            <a:pPr lvl="1"/>
            <a:endParaRPr lang="en-US" sz="3200" dirty="0"/>
          </a:p>
          <a:p>
            <a:pPr lvl="1"/>
            <a:r>
              <a:rPr lang="en-US" sz="3200" dirty="0"/>
              <a:t>			</a:t>
            </a:r>
          </a:p>
        </p:txBody>
      </p:sp>
      <p:pic>
        <p:nvPicPr>
          <p:cNvPr id="5" name="Graphic 4" descr="Speaker Phone">
            <a:extLst>
              <a:ext uri="{FF2B5EF4-FFF2-40B4-BE49-F238E27FC236}">
                <a16:creationId xmlns:a16="http://schemas.microsoft.com/office/drawing/2014/main" id="{DBB0360D-CE57-403E-950A-2B208EFD6A5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4037" y="1338193"/>
            <a:ext cx="914400" cy="914400"/>
          </a:xfrm>
          <a:prstGeom prst="rect">
            <a:avLst/>
          </a:prstGeom>
        </p:spPr>
      </p:pic>
      <p:pic>
        <p:nvPicPr>
          <p:cNvPr id="10" name="Graphic 9" descr="Medical">
            <a:extLst>
              <a:ext uri="{FF2B5EF4-FFF2-40B4-BE49-F238E27FC236}">
                <a16:creationId xmlns:a16="http://schemas.microsoft.com/office/drawing/2014/main" id="{9844B1B3-861C-463A-AD04-7769F875C9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1237" y="2117135"/>
            <a:ext cx="914400" cy="914400"/>
          </a:xfrm>
          <a:prstGeom prst="rect">
            <a:avLst/>
          </a:prstGeom>
        </p:spPr>
      </p:pic>
      <p:pic>
        <p:nvPicPr>
          <p:cNvPr id="16" name="Graphic 15" descr="Doctor">
            <a:extLst>
              <a:ext uri="{FF2B5EF4-FFF2-40B4-BE49-F238E27FC236}">
                <a16:creationId xmlns:a16="http://schemas.microsoft.com/office/drawing/2014/main" id="{E7D355DD-657F-4028-83A1-538DFFB720F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55153" y="3917902"/>
            <a:ext cx="914400" cy="914400"/>
          </a:xfrm>
          <a:prstGeom prst="rect">
            <a:avLst/>
          </a:prstGeom>
        </p:spPr>
      </p:pic>
      <p:pic>
        <p:nvPicPr>
          <p:cNvPr id="24" name="Graphic 23" descr="Judge">
            <a:extLst>
              <a:ext uri="{FF2B5EF4-FFF2-40B4-BE49-F238E27FC236}">
                <a16:creationId xmlns:a16="http://schemas.microsoft.com/office/drawing/2014/main" id="{32A7F2D6-82FA-49F5-82D2-4DDEF36C186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94521" y="4664883"/>
            <a:ext cx="914400" cy="886306"/>
          </a:xfrm>
          <a:prstGeom prst="rect">
            <a:avLst/>
          </a:prstGeom>
        </p:spPr>
      </p:pic>
      <p:pic>
        <p:nvPicPr>
          <p:cNvPr id="27" name="Graphic 26" descr="Handshake">
            <a:extLst>
              <a:ext uri="{FF2B5EF4-FFF2-40B4-BE49-F238E27FC236}">
                <a16:creationId xmlns:a16="http://schemas.microsoft.com/office/drawing/2014/main" id="{89046155-EA3A-4473-9B8A-3F2C63C9FEA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34652" y="3329179"/>
            <a:ext cx="914400" cy="1177446"/>
          </a:xfrm>
          <a:prstGeom prst="rect">
            <a:avLst/>
          </a:prstGeom>
        </p:spPr>
      </p:pic>
      <p:pic>
        <p:nvPicPr>
          <p:cNvPr id="31" name="Graphic 30" descr="Group">
            <a:extLst>
              <a:ext uri="{FF2B5EF4-FFF2-40B4-BE49-F238E27FC236}">
                <a16:creationId xmlns:a16="http://schemas.microsoft.com/office/drawing/2014/main" id="{1DEC0800-AA30-463F-B2AB-F485259C243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49572" y="2706492"/>
            <a:ext cx="914400" cy="914400"/>
          </a:xfrm>
          <a:prstGeom prst="rect">
            <a:avLst/>
          </a:prstGeom>
        </p:spPr>
      </p:pic>
    </p:spTree>
    <p:extLst>
      <p:ext uri="{BB962C8B-B14F-4D97-AF65-F5344CB8AC3E}">
        <p14:creationId xmlns:p14="http://schemas.microsoft.com/office/powerpoint/2010/main" val="1200166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80464F27-7395-4EED-80BA-384387319AB0}"/>
              </a:ext>
            </a:extLst>
          </p:cNvPr>
          <p:cNvSpPr txBox="1">
            <a:spLocks/>
          </p:cNvSpPr>
          <p:nvPr/>
        </p:nvSpPr>
        <p:spPr>
          <a:xfrm>
            <a:off x="0" y="352281"/>
            <a:ext cx="12192000" cy="665872"/>
          </a:xfrm>
          <a:prstGeom prst="rect">
            <a:avLst/>
          </a:prstGeom>
        </p:spPr>
        <p:txBody>
          <a:bodyPr/>
          <a:lstStyle>
            <a:lvl1pPr algn="l" defTabSz="914341" rtl="0" eaLnBrk="1" latinLnBrk="0" hangingPunct="1">
              <a:lnSpc>
                <a:spcPct val="90000"/>
              </a:lnSpc>
              <a:spcBef>
                <a:spcPct val="0"/>
              </a:spcBef>
              <a:buNone/>
              <a:defRPr sz="3200" b="1" kern="1200">
                <a:solidFill>
                  <a:schemeClr val="accent1">
                    <a:lumMod val="50000"/>
                  </a:schemeClr>
                </a:solidFill>
                <a:latin typeface="+mj-lt"/>
                <a:ea typeface="+mj-ea"/>
                <a:cs typeface="+mj-cs"/>
              </a:defRPr>
            </a:lvl1pPr>
          </a:lstStyle>
          <a:p>
            <a:pPr algn="ctr"/>
            <a:r>
              <a:rPr lang="en-US" dirty="0"/>
              <a:t>Benefits of MCRRT</a:t>
            </a:r>
          </a:p>
        </p:txBody>
      </p:sp>
      <p:sp>
        <p:nvSpPr>
          <p:cNvPr id="18" name="TextBox 17">
            <a:extLst>
              <a:ext uri="{FF2B5EF4-FFF2-40B4-BE49-F238E27FC236}">
                <a16:creationId xmlns:a16="http://schemas.microsoft.com/office/drawing/2014/main" id="{4D5823A8-85F0-4A7D-B3CF-3E1AEA5EC0E4}"/>
              </a:ext>
            </a:extLst>
          </p:cNvPr>
          <p:cNvSpPr txBox="1"/>
          <p:nvPr/>
        </p:nvSpPr>
        <p:spPr>
          <a:xfrm>
            <a:off x="5049253" y="1256784"/>
            <a:ext cx="1554481" cy="1077218"/>
          </a:xfrm>
          <a:prstGeom prst="rect">
            <a:avLst/>
          </a:prstGeom>
          <a:noFill/>
        </p:spPr>
        <p:txBody>
          <a:bodyPr wrap="square" rtlCol="0">
            <a:spAutoFit/>
          </a:bodyPr>
          <a:lstStyle/>
          <a:p>
            <a:pPr algn="ctr"/>
            <a:r>
              <a:rPr lang="en-US" sz="3200" dirty="0">
                <a:solidFill>
                  <a:schemeClr val="bg1"/>
                </a:solidFill>
              </a:rPr>
              <a:t>Crisis Lin</a:t>
            </a:r>
          </a:p>
        </p:txBody>
      </p:sp>
      <p:sp>
        <p:nvSpPr>
          <p:cNvPr id="22" name="TextBox 21">
            <a:extLst>
              <a:ext uri="{FF2B5EF4-FFF2-40B4-BE49-F238E27FC236}">
                <a16:creationId xmlns:a16="http://schemas.microsoft.com/office/drawing/2014/main" id="{C9788F3F-8993-4A8B-B9B7-C3D2DB9F9076}"/>
              </a:ext>
            </a:extLst>
          </p:cNvPr>
          <p:cNvSpPr txBox="1"/>
          <p:nvPr/>
        </p:nvSpPr>
        <p:spPr>
          <a:xfrm>
            <a:off x="5049252" y="5434325"/>
            <a:ext cx="1554481" cy="1077218"/>
          </a:xfrm>
          <a:prstGeom prst="rect">
            <a:avLst/>
          </a:prstGeom>
          <a:noFill/>
        </p:spPr>
        <p:txBody>
          <a:bodyPr wrap="square" rtlCol="0">
            <a:spAutoFit/>
          </a:bodyPr>
          <a:lstStyle/>
          <a:p>
            <a:pPr algn="ctr"/>
            <a:r>
              <a:rPr lang="en-US" sz="3200" dirty="0">
                <a:solidFill>
                  <a:schemeClr val="bg1"/>
                </a:solidFill>
              </a:rPr>
              <a:t>911 Call</a:t>
            </a:r>
          </a:p>
        </p:txBody>
      </p:sp>
      <p:sp>
        <p:nvSpPr>
          <p:cNvPr id="6" name="Rectangle 5">
            <a:extLst>
              <a:ext uri="{FF2B5EF4-FFF2-40B4-BE49-F238E27FC236}">
                <a16:creationId xmlns:a16="http://schemas.microsoft.com/office/drawing/2014/main" id="{C1A9EB96-DB04-4020-B09F-C094E3153046}"/>
              </a:ext>
            </a:extLst>
          </p:cNvPr>
          <p:cNvSpPr/>
          <p:nvPr/>
        </p:nvSpPr>
        <p:spPr>
          <a:xfrm>
            <a:off x="616689" y="1050903"/>
            <a:ext cx="11575312" cy="5370701"/>
          </a:xfrm>
          <a:prstGeom prst="rect">
            <a:avLst/>
          </a:prstGeom>
        </p:spPr>
        <p:txBody>
          <a:bodyPr wrap="square">
            <a:spAutoFit/>
          </a:bodyPr>
          <a:lstStyle/>
          <a:p>
            <a:r>
              <a:rPr lang="en-US" sz="3200" dirty="0"/>
              <a:t>Bring expertise of Crisis Worker to the individual within minutes</a:t>
            </a:r>
          </a:p>
          <a:p>
            <a:endParaRPr lang="en-US" sz="1100" dirty="0"/>
          </a:p>
          <a:p>
            <a:r>
              <a:rPr lang="en-US" sz="3200" dirty="0"/>
              <a:t>	Divert from the ED to the appropriate resources</a:t>
            </a:r>
          </a:p>
          <a:p>
            <a:endParaRPr lang="en-US" sz="1100" dirty="0"/>
          </a:p>
          <a:p>
            <a:r>
              <a:rPr lang="en-US" sz="3200" dirty="0"/>
              <a:t>		Redirect police back to other police work</a:t>
            </a:r>
          </a:p>
          <a:p>
            <a:endParaRPr lang="en-US" sz="1100" dirty="0"/>
          </a:p>
          <a:p>
            <a:r>
              <a:rPr lang="en-US" sz="3200" dirty="0"/>
              <a:t>			On-road resource to police</a:t>
            </a:r>
          </a:p>
          <a:p>
            <a:endParaRPr lang="en-US" sz="1100" dirty="0"/>
          </a:p>
          <a:p>
            <a:r>
              <a:rPr lang="en-US" sz="3200" dirty="0"/>
              <a:t>				Increased use of 24/7 Crisis to support 					individuals and prevent future crises</a:t>
            </a:r>
          </a:p>
          <a:p>
            <a:endParaRPr lang="en-US" sz="1100" dirty="0"/>
          </a:p>
          <a:p>
            <a:r>
              <a:rPr lang="en-US" sz="3200" dirty="0"/>
              <a:t>					Replicated in Niagara, Halton, Norfolk					Brantford, Haldimand and now PEEL!</a:t>
            </a:r>
          </a:p>
          <a:p>
            <a:endParaRPr lang="en-US" sz="3200" dirty="0"/>
          </a:p>
        </p:txBody>
      </p:sp>
      <p:sp>
        <p:nvSpPr>
          <p:cNvPr id="7" name="Rectangle 6">
            <a:extLst>
              <a:ext uri="{FF2B5EF4-FFF2-40B4-BE49-F238E27FC236}">
                <a16:creationId xmlns:a16="http://schemas.microsoft.com/office/drawing/2014/main" id="{2FB45280-A91C-45EA-9978-2DD9A5EEEEE1}"/>
              </a:ext>
            </a:extLst>
          </p:cNvPr>
          <p:cNvSpPr/>
          <p:nvPr/>
        </p:nvSpPr>
        <p:spPr>
          <a:xfrm>
            <a:off x="1545770" y="5326603"/>
            <a:ext cx="8097959" cy="584775"/>
          </a:xfrm>
          <a:prstGeom prst="rect">
            <a:avLst/>
          </a:prstGeom>
        </p:spPr>
        <p:txBody>
          <a:bodyPr wrap="square">
            <a:spAutoFit/>
          </a:bodyPr>
          <a:lstStyle/>
          <a:p>
            <a:pPr marL="109728" indent="0">
              <a:buNone/>
            </a:pPr>
            <a:endParaRPr lang="en-US" sz="3200" dirty="0"/>
          </a:p>
        </p:txBody>
      </p:sp>
      <p:pic>
        <p:nvPicPr>
          <p:cNvPr id="9" name="Graphic 8" descr="Ribbon">
            <a:extLst>
              <a:ext uri="{FF2B5EF4-FFF2-40B4-BE49-F238E27FC236}">
                <a16:creationId xmlns:a16="http://schemas.microsoft.com/office/drawing/2014/main" id="{EC90D342-5E7F-46D4-8983-6D3B31C797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51727" y="4892697"/>
            <a:ext cx="914400" cy="914400"/>
          </a:xfrm>
          <a:prstGeom prst="rect">
            <a:avLst/>
          </a:prstGeom>
        </p:spPr>
      </p:pic>
      <p:pic>
        <p:nvPicPr>
          <p:cNvPr id="17" name="Graphic 16" descr="Head with gears">
            <a:extLst>
              <a:ext uri="{FF2B5EF4-FFF2-40B4-BE49-F238E27FC236}">
                <a16:creationId xmlns:a16="http://schemas.microsoft.com/office/drawing/2014/main" id="{33BF7A75-848E-4E7F-B01C-61C81B4CD2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962" y="892450"/>
            <a:ext cx="914400" cy="914400"/>
          </a:xfrm>
          <a:prstGeom prst="rect">
            <a:avLst/>
          </a:prstGeom>
        </p:spPr>
      </p:pic>
      <p:pic>
        <p:nvPicPr>
          <p:cNvPr id="20" name="Graphic 19" descr="Medical">
            <a:extLst>
              <a:ext uri="{FF2B5EF4-FFF2-40B4-BE49-F238E27FC236}">
                <a16:creationId xmlns:a16="http://schemas.microsoft.com/office/drawing/2014/main" id="{C1246059-B438-4762-8CD3-AAEF8AB52D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9663" y="1618955"/>
            <a:ext cx="914400" cy="914400"/>
          </a:xfrm>
          <a:prstGeom prst="rect">
            <a:avLst/>
          </a:prstGeom>
        </p:spPr>
      </p:pic>
      <p:pic>
        <p:nvPicPr>
          <p:cNvPr id="21" name="Graphic 20" descr="Police">
            <a:extLst>
              <a:ext uri="{FF2B5EF4-FFF2-40B4-BE49-F238E27FC236}">
                <a16:creationId xmlns:a16="http://schemas.microsoft.com/office/drawing/2014/main" id="{867FFCC9-2E55-49F7-8346-CCED22F488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44063" y="2282577"/>
            <a:ext cx="914400" cy="914400"/>
          </a:xfrm>
          <a:prstGeom prst="rect">
            <a:avLst/>
          </a:prstGeom>
        </p:spPr>
      </p:pic>
      <p:pic>
        <p:nvPicPr>
          <p:cNvPr id="23" name="Graphic 22" descr="Group brainstorm">
            <a:extLst>
              <a:ext uri="{FF2B5EF4-FFF2-40B4-BE49-F238E27FC236}">
                <a16:creationId xmlns:a16="http://schemas.microsoft.com/office/drawing/2014/main" id="{4DF7C6F0-101E-47D1-8ED0-1C012AE42F0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91368" y="2816592"/>
            <a:ext cx="914400" cy="914400"/>
          </a:xfrm>
          <a:prstGeom prst="rect">
            <a:avLst/>
          </a:prstGeom>
        </p:spPr>
      </p:pic>
      <p:pic>
        <p:nvPicPr>
          <p:cNvPr id="25" name="Graphic 24" descr="Business Growth">
            <a:extLst>
              <a:ext uri="{FF2B5EF4-FFF2-40B4-BE49-F238E27FC236}">
                <a16:creationId xmlns:a16="http://schemas.microsoft.com/office/drawing/2014/main" id="{BBD4BDCE-DF2C-4E27-BF02-B6DF880A744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18366" y="3807408"/>
            <a:ext cx="914400" cy="914400"/>
          </a:xfrm>
          <a:prstGeom prst="rect">
            <a:avLst/>
          </a:prstGeom>
        </p:spPr>
      </p:pic>
    </p:spTree>
    <p:extLst>
      <p:ext uri="{BB962C8B-B14F-4D97-AF65-F5344CB8AC3E}">
        <p14:creationId xmlns:p14="http://schemas.microsoft.com/office/powerpoint/2010/main" val="3024317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DBDDF02-E888-4382-A7E1-E173E8E4931C}"/>
              </a:ext>
            </a:extLst>
          </p:cNvPr>
          <p:cNvSpPr>
            <a:spLocks noGrp="1"/>
          </p:cNvSpPr>
          <p:nvPr>
            <p:ph type="pic" sz="quarter" idx="19"/>
          </p:nvPr>
        </p:nvSpPr>
        <p:spPr/>
      </p:sp>
      <p:sp>
        <p:nvSpPr>
          <p:cNvPr id="3" name="Content Placeholder 2">
            <a:extLst>
              <a:ext uri="{FF2B5EF4-FFF2-40B4-BE49-F238E27FC236}">
                <a16:creationId xmlns:a16="http://schemas.microsoft.com/office/drawing/2014/main" id="{432142A3-4693-4003-8A7C-01A9329A4CCF}"/>
              </a:ext>
            </a:extLst>
          </p:cNvPr>
          <p:cNvSpPr>
            <a:spLocks noGrp="1"/>
          </p:cNvSpPr>
          <p:nvPr>
            <p:ph sz="quarter" idx="18"/>
          </p:nvPr>
        </p:nvSpPr>
        <p:spPr/>
        <p:txBody>
          <a:bodyPr/>
          <a:lstStyle/>
          <a:p>
            <a:pPr marL="0" indent="0" algn="ctr">
              <a:buNone/>
            </a:pPr>
            <a:r>
              <a:rPr lang="en-US" sz="1800" dirty="0">
                <a:solidFill>
                  <a:srgbClr val="212121"/>
                </a:solidFill>
                <a:effectLst/>
                <a:latin typeface="Calibri" panose="020F0502020204030204" pitchFamily="34" charset="0"/>
                <a:ea typeface="Calibri" panose="020F0502020204030204" pitchFamily="34" charset="0"/>
              </a:rPr>
              <a:t>“</a:t>
            </a:r>
            <a:r>
              <a:rPr lang="en-US" sz="2400" dirty="0">
                <a:solidFill>
                  <a:srgbClr val="212121"/>
                </a:solidFill>
                <a:effectLst/>
                <a:latin typeface="Calibri" panose="020F0502020204030204" pitchFamily="34" charset="0"/>
                <a:ea typeface="Calibri" panose="020F0502020204030204" pitchFamily="34" charset="0"/>
              </a:rPr>
              <a:t>I wanted to reach out and say a big thank you to the worker and officers that responded to our crisis yesterday. I was the person in crisis and my wife contacted the response unit.</a:t>
            </a:r>
            <a:r>
              <a:rPr lang="en-US" sz="2400" dirty="0">
                <a:solidFill>
                  <a:srgbClr val="000000"/>
                </a:solidFill>
                <a:effectLst/>
                <a:latin typeface="Calibri" panose="020F0502020204030204" pitchFamily="34" charset="0"/>
                <a:ea typeface="Calibri" panose="020F0502020204030204" pitchFamily="34" charset="0"/>
              </a:rPr>
              <a:t>  </a:t>
            </a:r>
            <a:r>
              <a:rPr lang="en-US" sz="2400" dirty="0">
                <a:solidFill>
                  <a:srgbClr val="212121"/>
                </a:solidFill>
                <a:effectLst/>
                <a:latin typeface="Calibri" panose="020F0502020204030204" pitchFamily="34" charset="0"/>
                <a:ea typeface="Calibri" panose="020F0502020204030204" pitchFamily="34" charset="0"/>
              </a:rPr>
              <a:t>They were very professional, friendly and understanding.  They came into the situation with no assumptions or preconceived notions and took the time to talk and understand what was happening.</a:t>
            </a:r>
            <a:r>
              <a:rPr lang="en-US" sz="2400" dirty="0">
                <a:solidFill>
                  <a:srgbClr val="000000"/>
                </a:solidFill>
                <a:effectLst/>
                <a:latin typeface="Calibri" panose="020F0502020204030204" pitchFamily="34" charset="0"/>
                <a:ea typeface="Calibri" panose="020F0502020204030204" pitchFamily="34" charset="0"/>
              </a:rPr>
              <a:t>  </a:t>
            </a:r>
            <a:r>
              <a:rPr lang="en-US" sz="2400" dirty="0">
                <a:solidFill>
                  <a:srgbClr val="212121"/>
                </a:solidFill>
                <a:effectLst/>
                <a:latin typeface="Calibri" panose="020F0502020204030204" pitchFamily="34" charset="0"/>
                <a:ea typeface="Calibri" panose="020F0502020204030204" pitchFamily="34" charset="0"/>
              </a:rPr>
              <a:t>If there is a record of the officers and worker that responded, please extend our sincere gratitude and appreciation to them and let them know that we are good and will get through it.</a:t>
            </a:r>
            <a:r>
              <a:rPr lang="en-US" sz="2400" dirty="0">
                <a:solidFill>
                  <a:srgbClr val="000000"/>
                </a:solidFill>
                <a:effectLst/>
                <a:latin typeface="Calibri" panose="020F0502020204030204" pitchFamily="34" charset="0"/>
                <a:ea typeface="Calibri" panose="020F0502020204030204" pitchFamily="34" charset="0"/>
              </a:rPr>
              <a:t>  </a:t>
            </a:r>
            <a:r>
              <a:rPr lang="en-US" sz="2400" b="1" dirty="0">
                <a:solidFill>
                  <a:srgbClr val="212121"/>
                </a:solidFill>
                <a:effectLst/>
                <a:latin typeface="Calibri" panose="020F0502020204030204" pitchFamily="34" charset="0"/>
                <a:ea typeface="Calibri" panose="020F0502020204030204" pitchFamily="34" charset="0"/>
              </a:rPr>
              <a:t>Regardless of everything in the media right now, you (police officers and crisis workers) are all needed and matter to people like me and my family.”</a:t>
            </a:r>
            <a:endParaRPr lang="en-US" sz="2400" b="1" dirty="0">
              <a:effectLst/>
              <a:latin typeface="Calibri" panose="020F0502020204030204" pitchFamily="34" charset="0"/>
              <a:ea typeface="Calibri" panose="020F0502020204030204" pitchFamily="34" charset="0"/>
            </a:endParaRPr>
          </a:p>
          <a:p>
            <a:pPr marL="0" indent="0">
              <a:buNone/>
            </a:pPr>
            <a:endParaRPr lang="en-CA" dirty="0"/>
          </a:p>
        </p:txBody>
      </p:sp>
      <p:sp>
        <p:nvSpPr>
          <p:cNvPr id="4" name="Title 3">
            <a:extLst>
              <a:ext uri="{FF2B5EF4-FFF2-40B4-BE49-F238E27FC236}">
                <a16:creationId xmlns:a16="http://schemas.microsoft.com/office/drawing/2014/main" id="{E4261A96-EE6A-4B04-8064-1B194D27686E}"/>
              </a:ext>
            </a:extLst>
          </p:cNvPr>
          <p:cNvSpPr>
            <a:spLocks noGrp="1"/>
          </p:cNvSpPr>
          <p:nvPr>
            <p:ph type="title"/>
          </p:nvPr>
        </p:nvSpPr>
        <p:spPr/>
        <p:txBody>
          <a:bodyPr/>
          <a:lstStyle/>
          <a:p>
            <a:r>
              <a:rPr lang="en-CA" dirty="0"/>
              <a:t>Client Feedback</a:t>
            </a:r>
          </a:p>
        </p:txBody>
      </p:sp>
    </p:spTree>
    <p:extLst>
      <p:ext uri="{BB962C8B-B14F-4D97-AF65-F5344CB8AC3E}">
        <p14:creationId xmlns:p14="http://schemas.microsoft.com/office/powerpoint/2010/main" val="1696727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4D5823A8-85F0-4A7D-B3CF-3E1AEA5EC0E4}"/>
              </a:ext>
            </a:extLst>
          </p:cNvPr>
          <p:cNvSpPr txBox="1"/>
          <p:nvPr/>
        </p:nvSpPr>
        <p:spPr>
          <a:xfrm>
            <a:off x="5049253" y="1256784"/>
            <a:ext cx="1554481" cy="1077218"/>
          </a:xfrm>
          <a:prstGeom prst="rect">
            <a:avLst/>
          </a:prstGeom>
          <a:noFill/>
        </p:spPr>
        <p:txBody>
          <a:bodyPr wrap="square" rtlCol="0">
            <a:spAutoFit/>
          </a:bodyPr>
          <a:lstStyle/>
          <a:p>
            <a:pPr algn="ctr"/>
            <a:r>
              <a:rPr lang="en-US" sz="3200" dirty="0">
                <a:solidFill>
                  <a:schemeClr val="bg1"/>
                </a:solidFill>
              </a:rPr>
              <a:t>Crisis Lin</a:t>
            </a:r>
          </a:p>
        </p:txBody>
      </p:sp>
      <p:sp>
        <p:nvSpPr>
          <p:cNvPr id="8" name="Title 4">
            <a:extLst>
              <a:ext uri="{FF2B5EF4-FFF2-40B4-BE49-F238E27FC236}">
                <a16:creationId xmlns:a16="http://schemas.microsoft.com/office/drawing/2014/main" id="{65267C60-C3F1-40AE-ADEE-00E50D593C01}"/>
              </a:ext>
            </a:extLst>
          </p:cNvPr>
          <p:cNvSpPr txBox="1">
            <a:spLocks/>
          </p:cNvSpPr>
          <p:nvPr/>
        </p:nvSpPr>
        <p:spPr>
          <a:xfrm>
            <a:off x="8101691" y="1481328"/>
            <a:ext cx="3838957" cy="2468880"/>
          </a:xfrm>
          <a:prstGeom prst="rect">
            <a:avLst/>
          </a:prstGeom>
        </p:spPr>
        <p:txBody>
          <a:bodyPr vert="horz" lIns="91440" tIns="45720" rIns="91440" bIns="45720" rtlCol="0" anchor="b">
            <a:normAutofit/>
          </a:bodyPr>
          <a:lstStyle>
            <a:lvl1pPr algn="l" defTabSz="914341" rtl="0" eaLnBrk="1" latinLnBrk="0" hangingPunct="1">
              <a:lnSpc>
                <a:spcPct val="90000"/>
              </a:lnSpc>
              <a:spcBef>
                <a:spcPct val="0"/>
              </a:spcBef>
              <a:buNone/>
              <a:defRPr sz="3200" b="1" kern="1200">
                <a:solidFill>
                  <a:schemeClr val="accent1">
                    <a:lumMod val="50000"/>
                  </a:schemeClr>
                </a:solidFill>
                <a:latin typeface="+mj-lt"/>
                <a:ea typeface="+mj-ea"/>
                <a:cs typeface="+mj-cs"/>
              </a:defRPr>
            </a:lvl1pPr>
          </a:lstStyle>
          <a:p>
            <a:pPr defTabSz="914400">
              <a:spcAft>
                <a:spcPts val="600"/>
              </a:spcAft>
            </a:pPr>
            <a:r>
              <a:rPr lang="en-US" sz="4000" dirty="0">
                <a:solidFill>
                  <a:srgbClr val="00B1B0"/>
                </a:solidFill>
              </a:rPr>
              <a:t>Any Questions?</a:t>
            </a:r>
          </a:p>
          <a:p>
            <a:pPr defTabSz="914400">
              <a:spcAft>
                <a:spcPts val="600"/>
              </a:spcAft>
            </a:pPr>
            <a:endParaRPr lang="en-US" sz="3000" dirty="0">
              <a:solidFill>
                <a:srgbClr val="00B1B0"/>
              </a:solidFill>
            </a:endParaRPr>
          </a:p>
          <a:p>
            <a:pPr defTabSz="914400">
              <a:spcAft>
                <a:spcPts val="600"/>
              </a:spcAft>
            </a:pPr>
            <a:r>
              <a:rPr lang="en-US" sz="3000" dirty="0">
                <a:solidFill>
                  <a:srgbClr val="00B1B0"/>
                </a:solidFill>
              </a:rPr>
              <a:t>wardj@cmhapeel.ca</a:t>
            </a:r>
          </a:p>
        </p:txBody>
      </p:sp>
      <p:pic>
        <p:nvPicPr>
          <p:cNvPr id="10" name="Content Placeholder 3">
            <a:extLst>
              <a:ext uri="{FF2B5EF4-FFF2-40B4-BE49-F238E27FC236}">
                <a16:creationId xmlns:a16="http://schemas.microsoft.com/office/drawing/2014/main" id="{015F82BD-0206-4DE7-A446-F1B1E72816DB}"/>
              </a:ext>
            </a:extLst>
          </p:cNvPr>
          <p:cNvPicPr>
            <a:picLocks noGrp="1" noChangeAspect="1"/>
          </p:cNvPicPr>
          <p:nvPr>
            <p:ph sz="quarter" idx="18"/>
          </p:nvPr>
        </p:nvPicPr>
        <p:blipFill>
          <a:blip r:embed="rId2"/>
          <a:stretch>
            <a:fillRect/>
          </a:stretch>
        </p:blipFill>
        <p:spPr>
          <a:xfrm>
            <a:off x="2140190" y="538627"/>
            <a:ext cx="4506020" cy="5431651"/>
          </a:xfrm>
          <a:prstGeom prst="rect">
            <a:avLst/>
          </a:prstGeom>
        </p:spPr>
      </p:pic>
    </p:spTree>
    <p:extLst>
      <p:ext uri="{BB962C8B-B14F-4D97-AF65-F5344CB8AC3E}">
        <p14:creationId xmlns:p14="http://schemas.microsoft.com/office/powerpoint/2010/main" val="2961063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8F1E5F3-3219-4EA5-BABB-00FA316E2525}"/>
              </a:ext>
            </a:extLst>
          </p:cNvPr>
          <p:cNvSpPr txBox="1"/>
          <p:nvPr/>
        </p:nvSpPr>
        <p:spPr>
          <a:xfrm>
            <a:off x="3048412" y="2553072"/>
            <a:ext cx="6096824" cy="646331"/>
          </a:xfrm>
          <a:prstGeom prst="rect">
            <a:avLst/>
          </a:prstGeom>
          <a:noFill/>
        </p:spPr>
        <p:txBody>
          <a:bodyPr wrap="square">
            <a:spAutoFit/>
          </a:bodyPr>
          <a:lstStyle/>
          <a:p>
            <a:pPr marL="0" marR="0">
              <a:spcBef>
                <a:spcPts val="0"/>
              </a:spcBef>
              <a:spcAft>
                <a:spcPts val="0"/>
              </a:spcAft>
            </a:pPr>
            <a:r>
              <a:rPr lang="en-CA"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CA"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p:txBody>
      </p:sp>
      <p:sp>
        <p:nvSpPr>
          <p:cNvPr id="16" name="Content Placeholder 15">
            <a:extLst>
              <a:ext uri="{FF2B5EF4-FFF2-40B4-BE49-F238E27FC236}">
                <a16:creationId xmlns:a16="http://schemas.microsoft.com/office/drawing/2014/main" id="{4DA450F2-B188-45A3-A5B6-30489E8A89AA}"/>
              </a:ext>
            </a:extLst>
          </p:cNvPr>
          <p:cNvSpPr>
            <a:spLocks noGrp="1"/>
          </p:cNvSpPr>
          <p:nvPr>
            <p:ph sz="quarter" idx="18"/>
          </p:nvPr>
        </p:nvSpPr>
        <p:spPr/>
        <p:txBody>
          <a:bodyPr/>
          <a:lstStyle/>
          <a:p>
            <a:pPr marL="0" indent="0">
              <a:buNone/>
            </a:pPr>
            <a:r>
              <a:rPr lang="en-CA" sz="2800" dirty="0">
                <a:effectLst/>
                <a:latin typeface="Calibri" panose="020F0502020204030204" pitchFamily="34" charset="0"/>
                <a:ea typeface="Calibri" panose="020F0502020204030204" pitchFamily="34" charset="0"/>
              </a:rPr>
              <a:t>In the first two months of the MCRRT launch, the team responded to 373 mental health 911 calls.  Nearly  half of those calls were referred to our crisis program for follow up support, thereby avoiding a mental health apprehension and diverting from hospital emergency department</a:t>
            </a:r>
          </a:p>
          <a:p>
            <a:endParaRPr lang="en-CA" dirty="0">
              <a:latin typeface="Calibri" panose="020F0502020204030204" pitchFamily="34" charset="0"/>
              <a:ea typeface="Calibri" panose="020F0502020204030204" pitchFamily="34" charset="0"/>
            </a:endParaRPr>
          </a:p>
          <a:p>
            <a:endParaRPr lang="en-CA" sz="2800" dirty="0">
              <a:effectLst/>
              <a:latin typeface="Calibri" panose="020F0502020204030204" pitchFamily="34" charset="0"/>
              <a:ea typeface="Calibri" panose="020F0502020204030204" pitchFamily="34" charset="0"/>
            </a:endParaRPr>
          </a:p>
          <a:p>
            <a:endParaRPr lang="en-CA" dirty="0">
              <a:latin typeface="Calibri" panose="020F0502020204030204" pitchFamily="34" charset="0"/>
              <a:ea typeface="Calibri" panose="020F0502020204030204" pitchFamily="34" charset="0"/>
            </a:endParaRPr>
          </a:p>
          <a:p>
            <a:endParaRPr lang="en-CA" sz="2800" dirty="0">
              <a:effectLst/>
              <a:latin typeface="Calibri" panose="020F0502020204030204" pitchFamily="34" charset="0"/>
              <a:ea typeface="Calibri" panose="020F0502020204030204" pitchFamily="34" charset="0"/>
            </a:endParaRPr>
          </a:p>
          <a:p>
            <a:endParaRPr lang="en-CA" sz="2800" dirty="0">
              <a:effectLst/>
              <a:latin typeface="Calibri" panose="020F0502020204030204" pitchFamily="34" charset="0"/>
              <a:ea typeface="Calibri" panose="020F0502020204030204" pitchFamily="34" charset="0"/>
            </a:endParaRPr>
          </a:p>
          <a:p>
            <a:endParaRPr lang="en-CA" dirty="0">
              <a:latin typeface="Calibri" panose="020F0502020204030204" pitchFamily="34" charset="0"/>
            </a:endParaRPr>
          </a:p>
          <a:p>
            <a:pPr marL="0" indent="0" algn="r">
              <a:buNone/>
            </a:pPr>
            <a:endParaRPr lang="en-US" dirty="0"/>
          </a:p>
        </p:txBody>
      </p:sp>
      <p:sp>
        <p:nvSpPr>
          <p:cNvPr id="15" name="Title 14">
            <a:extLst>
              <a:ext uri="{FF2B5EF4-FFF2-40B4-BE49-F238E27FC236}">
                <a16:creationId xmlns:a16="http://schemas.microsoft.com/office/drawing/2014/main" id="{D6A8A988-552E-42C4-A5EA-CF67ABB735D6}"/>
              </a:ext>
            </a:extLst>
          </p:cNvPr>
          <p:cNvSpPr>
            <a:spLocks noGrp="1"/>
          </p:cNvSpPr>
          <p:nvPr>
            <p:ph type="title"/>
          </p:nvPr>
        </p:nvSpPr>
        <p:spPr/>
        <p:txBody>
          <a:bodyPr/>
          <a:lstStyle/>
          <a:p>
            <a:r>
              <a:rPr lang="en-US" dirty="0"/>
              <a:t>.</a:t>
            </a:r>
          </a:p>
        </p:txBody>
      </p:sp>
      <p:pic>
        <p:nvPicPr>
          <p:cNvPr id="19" name="Picture 18">
            <a:extLst>
              <a:ext uri="{FF2B5EF4-FFF2-40B4-BE49-F238E27FC236}">
                <a16:creationId xmlns:a16="http://schemas.microsoft.com/office/drawing/2014/main" id="{69AF17C5-3ABB-4855-A520-8960973858BC}"/>
              </a:ext>
            </a:extLst>
          </p:cNvPr>
          <p:cNvPicPr>
            <a:picLocks noChangeAspect="1"/>
          </p:cNvPicPr>
          <p:nvPr/>
        </p:nvPicPr>
        <p:blipFill>
          <a:blip r:embed="rId3"/>
          <a:stretch>
            <a:fillRect/>
          </a:stretch>
        </p:blipFill>
        <p:spPr>
          <a:xfrm>
            <a:off x="3046764" y="2950030"/>
            <a:ext cx="4452789" cy="2977803"/>
          </a:xfrm>
          <a:prstGeom prst="rect">
            <a:avLst/>
          </a:prstGeom>
        </p:spPr>
      </p:pic>
    </p:spTree>
    <p:extLst>
      <p:ext uri="{BB962C8B-B14F-4D97-AF65-F5344CB8AC3E}">
        <p14:creationId xmlns:p14="http://schemas.microsoft.com/office/powerpoint/2010/main" val="1616872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80464F27-7395-4EED-80BA-384387319AB0}"/>
              </a:ext>
            </a:extLst>
          </p:cNvPr>
          <p:cNvSpPr txBox="1">
            <a:spLocks/>
          </p:cNvSpPr>
          <p:nvPr/>
        </p:nvSpPr>
        <p:spPr>
          <a:xfrm>
            <a:off x="0" y="352281"/>
            <a:ext cx="12192000" cy="665872"/>
          </a:xfrm>
          <a:prstGeom prst="rect">
            <a:avLst/>
          </a:prstGeom>
        </p:spPr>
        <p:txBody>
          <a:bodyPr/>
          <a:lstStyle>
            <a:lvl1pPr algn="l" defTabSz="914341" rtl="0" eaLnBrk="1" latinLnBrk="0" hangingPunct="1">
              <a:lnSpc>
                <a:spcPct val="90000"/>
              </a:lnSpc>
              <a:spcBef>
                <a:spcPct val="0"/>
              </a:spcBef>
              <a:buNone/>
              <a:defRPr sz="3200" b="1" kern="1200">
                <a:solidFill>
                  <a:schemeClr val="accent1">
                    <a:lumMod val="50000"/>
                  </a:schemeClr>
                </a:solidFill>
                <a:latin typeface="+mj-lt"/>
                <a:ea typeface="+mj-ea"/>
                <a:cs typeface="+mj-cs"/>
              </a:defRPr>
            </a:lvl1pPr>
          </a:lstStyle>
          <a:p>
            <a:pPr algn="ctr"/>
            <a:r>
              <a:rPr lang="en-US" dirty="0"/>
              <a:t>Why do we need MCRRT?</a:t>
            </a:r>
          </a:p>
        </p:txBody>
      </p:sp>
      <p:sp>
        <p:nvSpPr>
          <p:cNvPr id="18" name="TextBox 17">
            <a:extLst>
              <a:ext uri="{FF2B5EF4-FFF2-40B4-BE49-F238E27FC236}">
                <a16:creationId xmlns:a16="http://schemas.microsoft.com/office/drawing/2014/main" id="{4D5823A8-85F0-4A7D-B3CF-3E1AEA5EC0E4}"/>
              </a:ext>
            </a:extLst>
          </p:cNvPr>
          <p:cNvSpPr txBox="1"/>
          <p:nvPr/>
        </p:nvSpPr>
        <p:spPr>
          <a:xfrm>
            <a:off x="5049253" y="1256784"/>
            <a:ext cx="1554481" cy="1077218"/>
          </a:xfrm>
          <a:prstGeom prst="rect">
            <a:avLst/>
          </a:prstGeom>
          <a:noFill/>
        </p:spPr>
        <p:txBody>
          <a:bodyPr wrap="square" rtlCol="0">
            <a:spAutoFit/>
          </a:bodyPr>
          <a:lstStyle/>
          <a:p>
            <a:pPr algn="ctr"/>
            <a:r>
              <a:rPr lang="en-US" sz="3200" dirty="0">
                <a:solidFill>
                  <a:schemeClr val="bg1"/>
                </a:solidFill>
              </a:rPr>
              <a:t>Crisis Lin</a:t>
            </a:r>
          </a:p>
        </p:txBody>
      </p:sp>
      <p:sp>
        <p:nvSpPr>
          <p:cNvPr id="22" name="TextBox 21">
            <a:extLst>
              <a:ext uri="{FF2B5EF4-FFF2-40B4-BE49-F238E27FC236}">
                <a16:creationId xmlns:a16="http://schemas.microsoft.com/office/drawing/2014/main" id="{C9788F3F-8993-4A8B-B9B7-C3D2DB9F9076}"/>
              </a:ext>
            </a:extLst>
          </p:cNvPr>
          <p:cNvSpPr txBox="1"/>
          <p:nvPr/>
        </p:nvSpPr>
        <p:spPr>
          <a:xfrm>
            <a:off x="5049252" y="5434325"/>
            <a:ext cx="1554481" cy="1077218"/>
          </a:xfrm>
          <a:prstGeom prst="rect">
            <a:avLst/>
          </a:prstGeom>
          <a:noFill/>
        </p:spPr>
        <p:txBody>
          <a:bodyPr wrap="square" rtlCol="0">
            <a:spAutoFit/>
          </a:bodyPr>
          <a:lstStyle/>
          <a:p>
            <a:pPr algn="ctr"/>
            <a:r>
              <a:rPr lang="en-US" sz="3200" dirty="0">
                <a:solidFill>
                  <a:schemeClr val="bg1"/>
                </a:solidFill>
              </a:rPr>
              <a:t>911 Call</a:t>
            </a:r>
          </a:p>
        </p:txBody>
      </p:sp>
      <p:sp>
        <p:nvSpPr>
          <p:cNvPr id="2" name="Rectangle 1">
            <a:extLst>
              <a:ext uri="{FF2B5EF4-FFF2-40B4-BE49-F238E27FC236}">
                <a16:creationId xmlns:a16="http://schemas.microsoft.com/office/drawing/2014/main" id="{E0C357A5-5CFE-47BB-92F9-6A027562355C}"/>
              </a:ext>
            </a:extLst>
          </p:cNvPr>
          <p:cNvSpPr/>
          <p:nvPr/>
        </p:nvSpPr>
        <p:spPr>
          <a:xfrm>
            <a:off x="287531" y="2255667"/>
            <a:ext cx="5068239" cy="2554545"/>
          </a:xfrm>
          <a:prstGeom prst="rect">
            <a:avLst/>
          </a:prstGeom>
        </p:spPr>
        <p:txBody>
          <a:bodyPr wrap="square">
            <a:spAutoFit/>
          </a:bodyPr>
          <a:lstStyle/>
          <a:p>
            <a:pPr algn="ctr"/>
            <a:r>
              <a:rPr lang="en-CA" sz="3200" dirty="0"/>
              <a:t>We know that police are often the first point of contact with individuals experiencing mental health and addiction issues</a:t>
            </a:r>
          </a:p>
        </p:txBody>
      </p:sp>
      <p:graphicFrame>
        <p:nvGraphicFramePr>
          <p:cNvPr id="3" name="Diagram 2">
            <a:extLst>
              <a:ext uri="{FF2B5EF4-FFF2-40B4-BE49-F238E27FC236}">
                <a16:creationId xmlns:a16="http://schemas.microsoft.com/office/drawing/2014/main" id="{865924C8-1780-43C1-9687-FC493920D69A}"/>
              </a:ext>
            </a:extLst>
          </p:cNvPr>
          <p:cNvGraphicFramePr/>
          <p:nvPr>
            <p:extLst>
              <p:ext uri="{D42A27DB-BD31-4B8C-83A1-F6EECF244321}">
                <p14:modId xmlns:p14="http://schemas.microsoft.com/office/powerpoint/2010/main" val="1677451256"/>
              </p:ext>
            </p:extLst>
          </p:nvPr>
        </p:nvGraphicFramePr>
        <p:xfrm>
          <a:off x="4858139" y="2388383"/>
          <a:ext cx="6973078" cy="32750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1FC910B2-37EF-4E64-A6DF-E65F7EEF0EC3}"/>
              </a:ext>
            </a:extLst>
          </p:cNvPr>
          <p:cNvSpPr/>
          <p:nvPr/>
        </p:nvSpPr>
        <p:spPr>
          <a:xfrm>
            <a:off x="6492927" y="1904907"/>
            <a:ext cx="4788555" cy="369332"/>
          </a:xfrm>
          <a:prstGeom prst="rect">
            <a:avLst/>
          </a:prstGeom>
        </p:spPr>
        <p:txBody>
          <a:bodyPr wrap="none">
            <a:spAutoFit/>
          </a:bodyPr>
          <a:lstStyle/>
          <a:p>
            <a:r>
              <a:rPr lang="en-CA" dirty="0"/>
              <a:t>Mental Health Apprehensions by Peel Police:</a:t>
            </a:r>
          </a:p>
        </p:txBody>
      </p:sp>
    </p:spTree>
    <p:extLst>
      <p:ext uri="{BB962C8B-B14F-4D97-AF65-F5344CB8AC3E}">
        <p14:creationId xmlns:p14="http://schemas.microsoft.com/office/powerpoint/2010/main" val="3137619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entralwesthealthline.ca/healthlibrary_docs/CentralWestRegional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9413" y="1174342"/>
            <a:ext cx="5531569" cy="5703277"/>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9"/>
          <p:cNvSpPr/>
          <p:nvPr/>
        </p:nvSpPr>
        <p:spPr>
          <a:xfrm>
            <a:off x="2967211" y="1211855"/>
            <a:ext cx="2809301" cy="4164376"/>
          </a:xfrm>
          <a:custGeom>
            <a:avLst/>
            <a:gdLst>
              <a:gd name="connsiteX0" fmla="*/ 132202 w 2809301"/>
              <a:gd name="connsiteY0" fmla="*/ 616945 h 4164376"/>
              <a:gd name="connsiteX1" fmla="*/ 2280491 w 2809301"/>
              <a:gd name="connsiteY1" fmla="*/ 0 h 4164376"/>
              <a:gd name="connsiteX2" fmla="*/ 2809301 w 2809301"/>
              <a:gd name="connsiteY2" fmla="*/ 2677099 h 4164376"/>
              <a:gd name="connsiteX3" fmla="*/ 2137272 w 2809301"/>
              <a:gd name="connsiteY3" fmla="*/ 2875403 h 4164376"/>
              <a:gd name="connsiteX4" fmla="*/ 2137272 w 2809301"/>
              <a:gd name="connsiteY4" fmla="*/ 2875403 h 4164376"/>
              <a:gd name="connsiteX5" fmla="*/ 2049137 w 2809301"/>
              <a:gd name="connsiteY5" fmla="*/ 2776251 h 4164376"/>
              <a:gd name="connsiteX6" fmla="*/ 1983036 w 2809301"/>
              <a:gd name="connsiteY6" fmla="*/ 2765234 h 4164376"/>
              <a:gd name="connsiteX7" fmla="*/ 1861850 w 2809301"/>
              <a:gd name="connsiteY7" fmla="*/ 2776251 h 4164376"/>
              <a:gd name="connsiteX8" fmla="*/ 1839817 w 2809301"/>
              <a:gd name="connsiteY8" fmla="*/ 2809302 h 4164376"/>
              <a:gd name="connsiteX9" fmla="*/ 1806766 w 2809301"/>
              <a:gd name="connsiteY9" fmla="*/ 2831335 h 4164376"/>
              <a:gd name="connsiteX10" fmla="*/ 1795749 w 2809301"/>
              <a:gd name="connsiteY10" fmla="*/ 2864386 h 4164376"/>
              <a:gd name="connsiteX11" fmla="*/ 1872867 w 2809301"/>
              <a:gd name="connsiteY11" fmla="*/ 2941504 h 4164376"/>
              <a:gd name="connsiteX12" fmla="*/ 1938968 w 2809301"/>
              <a:gd name="connsiteY12" fmla="*/ 2963538 h 4164376"/>
              <a:gd name="connsiteX13" fmla="*/ 1972019 w 2809301"/>
              <a:gd name="connsiteY13" fmla="*/ 2974555 h 4164376"/>
              <a:gd name="connsiteX14" fmla="*/ 2082188 w 2809301"/>
              <a:gd name="connsiteY14" fmla="*/ 2952521 h 4164376"/>
              <a:gd name="connsiteX15" fmla="*/ 1057619 w 2809301"/>
              <a:gd name="connsiteY15" fmla="*/ 4164376 h 4164376"/>
              <a:gd name="connsiteX16" fmla="*/ 297455 w 2809301"/>
              <a:gd name="connsiteY16" fmla="*/ 3404212 h 4164376"/>
              <a:gd name="connsiteX17" fmla="*/ 242371 w 2809301"/>
              <a:gd name="connsiteY17" fmla="*/ 3415229 h 4164376"/>
              <a:gd name="connsiteX18" fmla="*/ 0 w 2809301"/>
              <a:gd name="connsiteY18" fmla="*/ 2104222 h 4164376"/>
              <a:gd name="connsiteX19" fmla="*/ 374573 w 2809301"/>
              <a:gd name="connsiteY19" fmla="*/ 1994053 h 4164376"/>
              <a:gd name="connsiteX20" fmla="*/ 220337 w 2809301"/>
              <a:gd name="connsiteY20" fmla="*/ 1233890 h 4164376"/>
              <a:gd name="connsiteX21" fmla="*/ 429657 w 2809301"/>
              <a:gd name="connsiteY21" fmla="*/ 1002535 h 4164376"/>
              <a:gd name="connsiteX22" fmla="*/ 77118 w 2809301"/>
              <a:gd name="connsiteY22" fmla="*/ 749147 h 4164376"/>
              <a:gd name="connsiteX23" fmla="*/ 132202 w 2809301"/>
              <a:gd name="connsiteY23" fmla="*/ 616945 h 416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09301" h="4164376">
                <a:moveTo>
                  <a:pt x="132202" y="616945"/>
                </a:moveTo>
                <a:lnTo>
                  <a:pt x="2280491" y="0"/>
                </a:lnTo>
                <a:lnTo>
                  <a:pt x="2809301" y="2677099"/>
                </a:lnTo>
                <a:lnTo>
                  <a:pt x="2137272" y="2875403"/>
                </a:lnTo>
                <a:lnTo>
                  <a:pt x="2137272" y="2875403"/>
                </a:lnTo>
                <a:cubicBezTo>
                  <a:pt x="2118730" y="2849444"/>
                  <a:pt x="2089930" y="2789849"/>
                  <a:pt x="2049137" y="2776251"/>
                </a:cubicBezTo>
                <a:cubicBezTo>
                  <a:pt x="2027946" y="2769187"/>
                  <a:pt x="2005070" y="2768906"/>
                  <a:pt x="1983036" y="2765234"/>
                </a:cubicBezTo>
                <a:cubicBezTo>
                  <a:pt x="1942641" y="2768906"/>
                  <a:pt x="1900618" y="2764322"/>
                  <a:pt x="1861850" y="2776251"/>
                </a:cubicBezTo>
                <a:cubicBezTo>
                  <a:pt x="1849195" y="2780145"/>
                  <a:pt x="1849180" y="2799939"/>
                  <a:pt x="1839817" y="2809302"/>
                </a:cubicBezTo>
                <a:cubicBezTo>
                  <a:pt x="1830454" y="2818665"/>
                  <a:pt x="1817783" y="2823991"/>
                  <a:pt x="1806766" y="2831335"/>
                </a:cubicBezTo>
                <a:cubicBezTo>
                  <a:pt x="1803094" y="2842352"/>
                  <a:pt x="1795749" y="2852773"/>
                  <a:pt x="1795749" y="2864386"/>
                </a:cubicBezTo>
                <a:cubicBezTo>
                  <a:pt x="1795749" y="2905021"/>
                  <a:pt x="1841321" y="2930989"/>
                  <a:pt x="1872867" y="2941504"/>
                </a:cubicBezTo>
                <a:lnTo>
                  <a:pt x="1938968" y="2963538"/>
                </a:lnTo>
                <a:lnTo>
                  <a:pt x="1972019" y="2974555"/>
                </a:lnTo>
                <a:cubicBezTo>
                  <a:pt x="2085842" y="2963173"/>
                  <a:pt x="2082188" y="3000444"/>
                  <a:pt x="2082188" y="2952521"/>
                </a:cubicBezTo>
                <a:lnTo>
                  <a:pt x="1057619" y="4164376"/>
                </a:lnTo>
                <a:lnTo>
                  <a:pt x="297455" y="3404212"/>
                </a:lnTo>
                <a:lnTo>
                  <a:pt x="242371" y="3415229"/>
                </a:lnTo>
                <a:lnTo>
                  <a:pt x="0" y="2104222"/>
                </a:lnTo>
                <a:lnTo>
                  <a:pt x="374573" y="1994053"/>
                </a:lnTo>
                <a:lnTo>
                  <a:pt x="220337" y="1233890"/>
                </a:lnTo>
                <a:lnTo>
                  <a:pt x="429657" y="1002535"/>
                </a:lnTo>
                <a:lnTo>
                  <a:pt x="77118" y="749147"/>
                </a:lnTo>
                <a:lnTo>
                  <a:pt x="132202" y="616945"/>
                </a:lnTo>
                <a:close/>
              </a:path>
            </a:pathLst>
          </a:custGeom>
          <a:solidFill>
            <a:schemeClr val="accent4">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Dufferin OPP</a:t>
            </a:r>
          </a:p>
        </p:txBody>
      </p:sp>
      <p:sp>
        <p:nvSpPr>
          <p:cNvPr id="4" name="Title 1"/>
          <p:cNvSpPr txBox="1">
            <a:spLocks/>
          </p:cNvSpPr>
          <p:nvPr/>
        </p:nvSpPr>
        <p:spPr bwMode="auto">
          <a:xfrm>
            <a:off x="1703512" y="116979"/>
            <a:ext cx="8784976" cy="10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rgbClr val="7F7F7F"/>
                </a:solidFill>
                <a:latin typeface="Franklin Gothic Medium" pitchFamily="34" charset="0"/>
                <a:ea typeface="+mj-ea"/>
                <a:cs typeface="+mj-cs"/>
              </a:defRPr>
            </a:lvl1pPr>
            <a:lvl2pPr algn="l" rtl="0" eaLnBrk="0" fontAlgn="base" hangingPunct="0">
              <a:spcBef>
                <a:spcPct val="0"/>
              </a:spcBef>
              <a:spcAft>
                <a:spcPct val="0"/>
              </a:spcAft>
              <a:defRPr sz="4400">
                <a:solidFill>
                  <a:srgbClr val="7F7F7F"/>
                </a:solidFill>
                <a:latin typeface="FrnkGothITC Hv BT" pitchFamily="34" charset="0"/>
              </a:defRPr>
            </a:lvl2pPr>
            <a:lvl3pPr algn="l" rtl="0" eaLnBrk="0" fontAlgn="base" hangingPunct="0">
              <a:spcBef>
                <a:spcPct val="0"/>
              </a:spcBef>
              <a:spcAft>
                <a:spcPct val="0"/>
              </a:spcAft>
              <a:defRPr sz="4400">
                <a:solidFill>
                  <a:srgbClr val="7F7F7F"/>
                </a:solidFill>
                <a:latin typeface="FrnkGothITC Hv BT" pitchFamily="34" charset="0"/>
              </a:defRPr>
            </a:lvl3pPr>
            <a:lvl4pPr algn="l" rtl="0" eaLnBrk="0" fontAlgn="base" hangingPunct="0">
              <a:spcBef>
                <a:spcPct val="0"/>
              </a:spcBef>
              <a:spcAft>
                <a:spcPct val="0"/>
              </a:spcAft>
              <a:defRPr sz="4400">
                <a:solidFill>
                  <a:srgbClr val="7F7F7F"/>
                </a:solidFill>
                <a:latin typeface="FrnkGothITC Hv BT" pitchFamily="34" charset="0"/>
              </a:defRPr>
            </a:lvl4pPr>
            <a:lvl5pPr algn="l" rtl="0" eaLnBrk="0" fontAlgn="base" hangingPunct="0">
              <a:spcBef>
                <a:spcPct val="0"/>
              </a:spcBef>
              <a:spcAft>
                <a:spcPct val="0"/>
              </a:spcAft>
              <a:defRPr sz="4400">
                <a:solidFill>
                  <a:srgbClr val="7F7F7F"/>
                </a:solidFill>
                <a:latin typeface="FrnkGothITC Hv BT" pitchFamily="34" charset="0"/>
              </a:defRPr>
            </a:lvl5pPr>
            <a:lvl6pPr marL="457200" algn="l" rtl="0" fontAlgn="base">
              <a:spcBef>
                <a:spcPct val="0"/>
              </a:spcBef>
              <a:spcAft>
                <a:spcPct val="0"/>
              </a:spcAft>
              <a:defRPr sz="4400">
                <a:solidFill>
                  <a:srgbClr val="7F7F7F"/>
                </a:solidFill>
                <a:latin typeface="FrnkGothITC Bk BT" pitchFamily="34" charset="0"/>
              </a:defRPr>
            </a:lvl6pPr>
            <a:lvl7pPr marL="914400" algn="l" rtl="0" fontAlgn="base">
              <a:spcBef>
                <a:spcPct val="0"/>
              </a:spcBef>
              <a:spcAft>
                <a:spcPct val="0"/>
              </a:spcAft>
              <a:defRPr sz="4400">
                <a:solidFill>
                  <a:srgbClr val="7F7F7F"/>
                </a:solidFill>
                <a:latin typeface="FrnkGothITC Bk BT" pitchFamily="34" charset="0"/>
              </a:defRPr>
            </a:lvl7pPr>
            <a:lvl8pPr marL="1371600" algn="l" rtl="0" fontAlgn="base">
              <a:spcBef>
                <a:spcPct val="0"/>
              </a:spcBef>
              <a:spcAft>
                <a:spcPct val="0"/>
              </a:spcAft>
              <a:defRPr sz="4400">
                <a:solidFill>
                  <a:srgbClr val="7F7F7F"/>
                </a:solidFill>
                <a:latin typeface="FrnkGothITC Bk BT" pitchFamily="34" charset="0"/>
              </a:defRPr>
            </a:lvl8pPr>
            <a:lvl9pPr marL="1828800" algn="l" rtl="0" fontAlgn="base">
              <a:spcBef>
                <a:spcPct val="0"/>
              </a:spcBef>
              <a:spcAft>
                <a:spcPct val="0"/>
              </a:spcAft>
              <a:defRPr sz="4400">
                <a:solidFill>
                  <a:srgbClr val="7F7F7F"/>
                </a:solidFill>
                <a:latin typeface="FrnkGothITC Bk BT" pitchFamily="34" charset="0"/>
              </a:defRPr>
            </a:lvl9pPr>
          </a:lstStyle>
          <a:p>
            <a:pPr algn="ctr"/>
            <a:r>
              <a:rPr lang="en-CA" altLang="en-US" u="sng" dirty="0">
                <a:solidFill>
                  <a:schemeClr val="bg2">
                    <a:lumMod val="50000"/>
                  </a:schemeClr>
                </a:solidFill>
                <a:latin typeface="+mj-lt"/>
              </a:rPr>
              <a:t>We Support Five Police Services</a:t>
            </a:r>
          </a:p>
        </p:txBody>
      </p:sp>
      <p:sp>
        <p:nvSpPr>
          <p:cNvPr id="3" name="Flowchart: Connector 2"/>
          <p:cNvSpPr/>
          <p:nvPr/>
        </p:nvSpPr>
        <p:spPr>
          <a:xfrm>
            <a:off x="4151784" y="2801844"/>
            <a:ext cx="360040" cy="195109"/>
          </a:xfrm>
          <a:prstGeom prst="flowChartConnecto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Flowchart: Connector 10"/>
          <p:cNvSpPr/>
          <p:nvPr/>
        </p:nvSpPr>
        <p:spPr>
          <a:xfrm>
            <a:off x="4744149" y="3983271"/>
            <a:ext cx="360040" cy="195109"/>
          </a:xfrm>
          <a:prstGeom prst="flowChartConnecto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Freeform 17"/>
          <p:cNvSpPr/>
          <p:nvPr/>
        </p:nvSpPr>
        <p:spPr>
          <a:xfrm>
            <a:off x="4685841" y="3558449"/>
            <a:ext cx="2566930" cy="2500829"/>
          </a:xfrm>
          <a:custGeom>
            <a:avLst/>
            <a:gdLst>
              <a:gd name="connsiteX0" fmla="*/ 0 w 2566930"/>
              <a:gd name="connsiteY0" fmla="*/ 1002535 h 2500829"/>
              <a:gd name="connsiteX1" fmla="*/ 374573 w 2566930"/>
              <a:gd name="connsiteY1" fmla="*/ 561860 h 2500829"/>
              <a:gd name="connsiteX2" fmla="*/ 2093205 w 2566930"/>
              <a:gd name="connsiteY2" fmla="*/ 0 h 2500829"/>
              <a:gd name="connsiteX3" fmla="*/ 2566930 w 2566930"/>
              <a:gd name="connsiteY3" fmla="*/ 1123721 h 2500829"/>
              <a:gd name="connsiteX4" fmla="*/ 1465243 w 2566930"/>
              <a:gd name="connsiteY4" fmla="*/ 2500829 h 2500829"/>
              <a:gd name="connsiteX5" fmla="*/ 0 w 2566930"/>
              <a:gd name="connsiteY5" fmla="*/ 1002535 h 250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930" h="2500829">
                <a:moveTo>
                  <a:pt x="0" y="1002535"/>
                </a:moveTo>
                <a:lnTo>
                  <a:pt x="374573" y="561860"/>
                </a:lnTo>
                <a:lnTo>
                  <a:pt x="2093205" y="0"/>
                </a:lnTo>
                <a:lnTo>
                  <a:pt x="2566930" y="1123721"/>
                </a:lnTo>
                <a:lnTo>
                  <a:pt x="1465243" y="2500829"/>
                </a:lnTo>
                <a:lnTo>
                  <a:pt x="0" y="1002535"/>
                </a:lnTo>
                <a:close/>
              </a:path>
            </a:pathLst>
          </a:cu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Caledon OPP</a:t>
            </a:r>
          </a:p>
        </p:txBody>
      </p:sp>
      <p:sp>
        <p:nvSpPr>
          <p:cNvPr id="1024" name="Line Callout 3 (Accent Bar) 1023"/>
          <p:cNvSpPr/>
          <p:nvPr/>
        </p:nvSpPr>
        <p:spPr>
          <a:xfrm>
            <a:off x="6126832" y="1484785"/>
            <a:ext cx="3384376" cy="504057"/>
          </a:xfrm>
          <a:prstGeom prst="accentCallout3">
            <a:avLst>
              <a:gd name="adj1" fmla="val 18750"/>
              <a:gd name="adj2" fmla="val -3125"/>
              <a:gd name="adj3" fmla="val 18750"/>
              <a:gd name="adj4" fmla="val -16667"/>
              <a:gd name="adj5" fmla="val 80267"/>
              <a:gd name="adj6" fmla="val -35222"/>
              <a:gd name="adj7" fmla="val 278210"/>
              <a:gd name="adj8" fmla="val -5292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b="1" dirty="0">
                <a:solidFill>
                  <a:schemeClr val="tx1"/>
                </a:solidFill>
              </a:rPr>
              <a:t>Shelburne Police Services</a:t>
            </a:r>
          </a:p>
        </p:txBody>
      </p:sp>
      <p:sp>
        <p:nvSpPr>
          <p:cNvPr id="34" name="Line Callout 3 (Accent Bar) 33"/>
          <p:cNvSpPr/>
          <p:nvPr/>
        </p:nvSpPr>
        <p:spPr>
          <a:xfrm>
            <a:off x="6728793" y="2744924"/>
            <a:ext cx="3384376" cy="504057"/>
          </a:xfrm>
          <a:prstGeom prst="accentCallout3">
            <a:avLst>
              <a:gd name="adj1" fmla="val 18750"/>
              <a:gd name="adj2" fmla="val -3125"/>
              <a:gd name="adj3" fmla="val 18750"/>
              <a:gd name="adj4" fmla="val -16667"/>
              <a:gd name="adj5" fmla="val 93381"/>
              <a:gd name="adj6" fmla="val -40431"/>
              <a:gd name="adj7" fmla="val 265097"/>
              <a:gd name="adj8" fmla="val -5227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b="1" dirty="0">
                <a:solidFill>
                  <a:schemeClr val="tx1"/>
                </a:solidFill>
              </a:rPr>
              <a:t>Orangeville Police Services</a:t>
            </a:r>
          </a:p>
        </p:txBody>
      </p:sp>
      <p:sp>
        <p:nvSpPr>
          <p:cNvPr id="1028" name="Freeform 1027"/>
          <p:cNvSpPr/>
          <p:nvPr/>
        </p:nvSpPr>
        <p:spPr>
          <a:xfrm>
            <a:off x="6173119" y="4704203"/>
            <a:ext cx="1972019" cy="2137273"/>
          </a:xfrm>
          <a:custGeom>
            <a:avLst/>
            <a:gdLst>
              <a:gd name="connsiteX0" fmla="*/ 1068636 w 1972019"/>
              <a:gd name="connsiteY0" fmla="*/ 0 h 2137273"/>
              <a:gd name="connsiteX1" fmla="*/ 0 w 1972019"/>
              <a:gd name="connsiteY1" fmla="*/ 1344058 h 2137273"/>
              <a:gd name="connsiteX2" fmla="*/ 837282 w 1972019"/>
              <a:gd name="connsiteY2" fmla="*/ 2137273 h 2137273"/>
              <a:gd name="connsiteX3" fmla="*/ 1972019 w 1972019"/>
              <a:gd name="connsiteY3" fmla="*/ 1685581 h 2137273"/>
              <a:gd name="connsiteX4" fmla="*/ 1068636 w 1972019"/>
              <a:gd name="connsiteY4" fmla="*/ 0 h 2137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019" h="2137273">
                <a:moveTo>
                  <a:pt x="1068636" y="0"/>
                </a:moveTo>
                <a:lnTo>
                  <a:pt x="0" y="1344058"/>
                </a:lnTo>
                <a:lnTo>
                  <a:pt x="837282" y="2137273"/>
                </a:lnTo>
                <a:lnTo>
                  <a:pt x="1972019" y="1685581"/>
                </a:lnTo>
                <a:lnTo>
                  <a:pt x="1068636" y="0"/>
                </a:lnTo>
                <a:close/>
              </a:path>
            </a:pathLst>
          </a:custGeom>
          <a:gradFill>
            <a:gsLst>
              <a:gs pos="75000">
                <a:schemeClr val="accent1">
                  <a:tint val="66000"/>
                  <a:satMod val="160000"/>
                  <a:alpha val="26000"/>
                </a:schemeClr>
              </a:gs>
              <a:gs pos="87000">
                <a:schemeClr val="accent1">
                  <a:tint val="44500"/>
                  <a:satMod val="160000"/>
                  <a:alpha val="25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Peel</a:t>
            </a:r>
          </a:p>
          <a:p>
            <a:pPr algn="ctr"/>
            <a:r>
              <a:rPr lang="en-CA" b="1" dirty="0">
                <a:solidFill>
                  <a:schemeClr val="tx1"/>
                </a:solidFill>
              </a:rPr>
              <a:t> Regional</a:t>
            </a:r>
          </a:p>
          <a:p>
            <a:pPr algn="ctr"/>
            <a:r>
              <a:rPr lang="en-CA" b="1" dirty="0">
                <a:solidFill>
                  <a:schemeClr val="tx1"/>
                </a:solidFill>
              </a:rPr>
              <a:t> Police</a:t>
            </a:r>
          </a:p>
        </p:txBody>
      </p:sp>
      <p:sp>
        <p:nvSpPr>
          <p:cNvPr id="38" name="Line Callout 3 (Accent Bar) 37"/>
          <p:cNvSpPr/>
          <p:nvPr/>
        </p:nvSpPr>
        <p:spPr>
          <a:xfrm>
            <a:off x="8656310" y="5555221"/>
            <a:ext cx="1923491" cy="504057"/>
          </a:xfrm>
          <a:prstGeom prst="accentCallout3">
            <a:avLst>
              <a:gd name="adj1" fmla="val 31863"/>
              <a:gd name="adj2" fmla="val -195"/>
              <a:gd name="adj3" fmla="val 5637"/>
              <a:gd name="adj4" fmla="val -8943"/>
              <a:gd name="adj5" fmla="val -4972"/>
              <a:gd name="adj6" fmla="val -21825"/>
              <a:gd name="adj7" fmla="val 24676"/>
              <a:gd name="adj8" fmla="val -3820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b="1" dirty="0">
                <a:solidFill>
                  <a:schemeClr val="tx1"/>
                </a:solidFill>
              </a:rPr>
              <a:t>Toronto Police Services</a:t>
            </a:r>
          </a:p>
        </p:txBody>
      </p:sp>
      <p:sp>
        <p:nvSpPr>
          <p:cNvPr id="1031" name="Freeform 1030"/>
          <p:cNvSpPr/>
          <p:nvPr/>
        </p:nvSpPr>
        <p:spPr>
          <a:xfrm>
            <a:off x="7340907" y="4803354"/>
            <a:ext cx="539827" cy="605928"/>
          </a:xfrm>
          <a:custGeom>
            <a:avLst/>
            <a:gdLst>
              <a:gd name="connsiteX0" fmla="*/ 0 w 539827"/>
              <a:gd name="connsiteY0" fmla="*/ 44068 h 605928"/>
              <a:gd name="connsiteX1" fmla="*/ 231354 w 539827"/>
              <a:gd name="connsiteY1" fmla="*/ 0 h 605928"/>
              <a:gd name="connsiteX2" fmla="*/ 286439 w 539827"/>
              <a:gd name="connsiteY2" fmla="*/ 121186 h 605928"/>
              <a:gd name="connsiteX3" fmla="*/ 330506 w 539827"/>
              <a:gd name="connsiteY3" fmla="*/ 121186 h 605928"/>
              <a:gd name="connsiteX4" fmla="*/ 462708 w 539827"/>
              <a:gd name="connsiteY4" fmla="*/ 77118 h 605928"/>
              <a:gd name="connsiteX5" fmla="*/ 462708 w 539827"/>
              <a:gd name="connsiteY5" fmla="*/ 77118 h 605928"/>
              <a:gd name="connsiteX6" fmla="*/ 539827 w 539827"/>
              <a:gd name="connsiteY6" fmla="*/ 187287 h 605928"/>
              <a:gd name="connsiteX7" fmla="*/ 528810 w 539827"/>
              <a:gd name="connsiteY7" fmla="*/ 242371 h 605928"/>
              <a:gd name="connsiteX8" fmla="*/ 506776 w 539827"/>
              <a:gd name="connsiteY8" fmla="*/ 308473 h 605928"/>
              <a:gd name="connsiteX9" fmla="*/ 517793 w 539827"/>
              <a:gd name="connsiteY9" fmla="*/ 374574 h 605928"/>
              <a:gd name="connsiteX10" fmla="*/ 539827 w 539827"/>
              <a:gd name="connsiteY10" fmla="*/ 440675 h 605928"/>
              <a:gd name="connsiteX11" fmla="*/ 528810 w 539827"/>
              <a:gd name="connsiteY11" fmla="*/ 517793 h 605928"/>
              <a:gd name="connsiteX12" fmla="*/ 253388 w 539827"/>
              <a:gd name="connsiteY12" fmla="*/ 605928 h 605928"/>
              <a:gd name="connsiteX13" fmla="*/ 0 w 539827"/>
              <a:gd name="connsiteY13" fmla="*/ 44068 h 60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9827" h="605928">
                <a:moveTo>
                  <a:pt x="0" y="44068"/>
                </a:moveTo>
                <a:lnTo>
                  <a:pt x="231354" y="0"/>
                </a:lnTo>
                <a:cubicBezTo>
                  <a:pt x="242109" y="48399"/>
                  <a:pt x="230752" y="105275"/>
                  <a:pt x="286439" y="121186"/>
                </a:cubicBezTo>
                <a:cubicBezTo>
                  <a:pt x="300563" y="125221"/>
                  <a:pt x="315817" y="121186"/>
                  <a:pt x="330506" y="121186"/>
                </a:cubicBezTo>
                <a:lnTo>
                  <a:pt x="462708" y="77118"/>
                </a:lnTo>
                <a:lnTo>
                  <a:pt x="462708" y="77118"/>
                </a:lnTo>
                <a:cubicBezTo>
                  <a:pt x="473034" y="89165"/>
                  <a:pt x="539827" y="147460"/>
                  <a:pt x="539827" y="187287"/>
                </a:cubicBezTo>
                <a:cubicBezTo>
                  <a:pt x="539827" y="206012"/>
                  <a:pt x="533737" y="224306"/>
                  <a:pt x="528810" y="242371"/>
                </a:cubicBezTo>
                <a:cubicBezTo>
                  <a:pt x="522699" y="264778"/>
                  <a:pt x="506776" y="308473"/>
                  <a:pt x="506776" y="308473"/>
                </a:cubicBezTo>
                <a:cubicBezTo>
                  <a:pt x="510448" y="330507"/>
                  <a:pt x="512375" y="352903"/>
                  <a:pt x="517793" y="374574"/>
                </a:cubicBezTo>
                <a:cubicBezTo>
                  <a:pt x="523426" y="397106"/>
                  <a:pt x="539827" y="440675"/>
                  <a:pt x="539827" y="440675"/>
                </a:cubicBezTo>
                <a:cubicBezTo>
                  <a:pt x="524165" y="487661"/>
                  <a:pt x="528810" y="462113"/>
                  <a:pt x="528810" y="517793"/>
                </a:cubicBezTo>
                <a:lnTo>
                  <a:pt x="253388" y="605928"/>
                </a:lnTo>
                <a:lnTo>
                  <a:pt x="0" y="44068"/>
                </a:lnTo>
                <a:close/>
              </a:path>
            </a:pathLst>
          </a:custGeom>
          <a:solidFill>
            <a:schemeClr val="accent3">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32" name="Freeform 1031"/>
          <p:cNvSpPr/>
          <p:nvPr/>
        </p:nvSpPr>
        <p:spPr>
          <a:xfrm>
            <a:off x="7627345" y="5310131"/>
            <a:ext cx="517792" cy="694105"/>
          </a:xfrm>
          <a:custGeom>
            <a:avLst/>
            <a:gdLst>
              <a:gd name="connsiteX0" fmla="*/ 0 w 517792"/>
              <a:gd name="connsiteY0" fmla="*/ 110169 h 694105"/>
              <a:gd name="connsiteX1" fmla="*/ 264404 w 517792"/>
              <a:gd name="connsiteY1" fmla="*/ 0 h 694105"/>
              <a:gd name="connsiteX2" fmla="*/ 319489 w 517792"/>
              <a:gd name="connsiteY2" fmla="*/ 121186 h 694105"/>
              <a:gd name="connsiteX3" fmla="*/ 352539 w 517792"/>
              <a:gd name="connsiteY3" fmla="*/ 132203 h 694105"/>
              <a:gd name="connsiteX4" fmla="*/ 429657 w 517792"/>
              <a:gd name="connsiteY4" fmla="*/ 165253 h 694105"/>
              <a:gd name="connsiteX5" fmla="*/ 473725 w 517792"/>
              <a:gd name="connsiteY5" fmla="*/ 220337 h 694105"/>
              <a:gd name="connsiteX6" fmla="*/ 495759 w 517792"/>
              <a:gd name="connsiteY6" fmla="*/ 264405 h 694105"/>
              <a:gd name="connsiteX7" fmla="*/ 484742 w 517792"/>
              <a:gd name="connsiteY7" fmla="*/ 352540 h 694105"/>
              <a:gd name="connsiteX8" fmla="*/ 473725 w 517792"/>
              <a:gd name="connsiteY8" fmla="*/ 385590 h 694105"/>
              <a:gd name="connsiteX9" fmla="*/ 440674 w 517792"/>
              <a:gd name="connsiteY9" fmla="*/ 418641 h 694105"/>
              <a:gd name="connsiteX10" fmla="*/ 517792 w 517792"/>
              <a:gd name="connsiteY10" fmla="*/ 616945 h 694105"/>
              <a:gd name="connsiteX11" fmla="*/ 506775 w 517792"/>
              <a:gd name="connsiteY11" fmla="*/ 627962 h 694105"/>
              <a:gd name="connsiteX12" fmla="*/ 319489 w 517792"/>
              <a:gd name="connsiteY12" fmla="*/ 672029 h 694105"/>
              <a:gd name="connsiteX13" fmla="*/ 297455 w 517792"/>
              <a:gd name="connsiteY13" fmla="*/ 694063 h 694105"/>
              <a:gd name="connsiteX14" fmla="*/ 0 w 517792"/>
              <a:gd name="connsiteY14" fmla="*/ 110169 h 69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7792" h="694105">
                <a:moveTo>
                  <a:pt x="0" y="110169"/>
                </a:moveTo>
                <a:lnTo>
                  <a:pt x="264404" y="0"/>
                </a:lnTo>
                <a:cubicBezTo>
                  <a:pt x="267058" y="7078"/>
                  <a:pt x="294840" y="101467"/>
                  <a:pt x="319489" y="121186"/>
                </a:cubicBezTo>
                <a:cubicBezTo>
                  <a:pt x="328557" y="128440"/>
                  <a:pt x="342152" y="127010"/>
                  <a:pt x="352539" y="132203"/>
                </a:cubicBezTo>
                <a:cubicBezTo>
                  <a:pt x="428619" y="170242"/>
                  <a:pt x="337947" y="142325"/>
                  <a:pt x="429657" y="165253"/>
                </a:cubicBezTo>
                <a:cubicBezTo>
                  <a:pt x="455961" y="244166"/>
                  <a:pt x="418355" y="153894"/>
                  <a:pt x="473725" y="220337"/>
                </a:cubicBezTo>
                <a:cubicBezTo>
                  <a:pt x="484239" y="232954"/>
                  <a:pt x="488414" y="249716"/>
                  <a:pt x="495759" y="264405"/>
                </a:cubicBezTo>
                <a:cubicBezTo>
                  <a:pt x="492087" y="293783"/>
                  <a:pt x="490038" y="323411"/>
                  <a:pt x="484742" y="352540"/>
                </a:cubicBezTo>
                <a:cubicBezTo>
                  <a:pt x="482665" y="363965"/>
                  <a:pt x="480979" y="376522"/>
                  <a:pt x="473725" y="385590"/>
                </a:cubicBezTo>
                <a:cubicBezTo>
                  <a:pt x="437618" y="430722"/>
                  <a:pt x="440674" y="388542"/>
                  <a:pt x="440674" y="418641"/>
                </a:cubicBezTo>
                <a:lnTo>
                  <a:pt x="517792" y="616945"/>
                </a:lnTo>
                <a:lnTo>
                  <a:pt x="506775" y="627962"/>
                </a:lnTo>
                <a:cubicBezTo>
                  <a:pt x="250861" y="723929"/>
                  <a:pt x="594649" y="603239"/>
                  <a:pt x="319489" y="672029"/>
                </a:cubicBezTo>
                <a:cubicBezTo>
                  <a:pt x="223206" y="696100"/>
                  <a:pt x="289887" y="694063"/>
                  <a:pt x="297455" y="694063"/>
                </a:cubicBezTo>
                <a:lnTo>
                  <a:pt x="0" y="110169"/>
                </a:lnTo>
                <a:close/>
              </a:path>
            </a:pathLst>
          </a:cu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Line Callout 3 (Accent Bar) 42"/>
          <p:cNvSpPr/>
          <p:nvPr/>
        </p:nvSpPr>
        <p:spPr>
          <a:xfrm>
            <a:off x="8348974" y="4350233"/>
            <a:ext cx="1923491" cy="504057"/>
          </a:xfrm>
          <a:prstGeom prst="accentCallout3">
            <a:avLst>
              <a:gd name="adj1" fmla="val 31863"/>
              <a:gd name="adj2" fmla="val -195"/>
              <a:gd name="adj3" fmla="val 27494"/>
              <a:gd name="adj4" fmla="val -18107"/>
              <a:gd name="adj5" fmla="val 56226"/>
              <a:gd name="adj6" fmla="val -32135"/>
              <a:gd name="adj7" fmla="val 164557"/>
              <a:gd name="adj8" fmla="val -3763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b="1" dirty="0">
                <a:solidFill>
                  <a:schemeClr val="tx1"/>
                </a:solidFill>
              </a:rPr>
              <a:t>York Regional Police Services</a:t>
            </a:r>
          </a:p>
        </p:txBody>
      </p:sp>
    </p:spTree>
    <p:extLst>
      <p:ext uri="{BB962C8B-B14F-4D97-AF65-F5344CB8AC3E}">
        <p14:creationId xmlns:p14="http://schemas.microsoft.com/office/powerpoint/2010/main" val="349130684"/>
      </p:ext>
    </p:extLst>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9517" y="548680"/>
            <a:ext cx="8229600" cy="1143000"/>
          </a:xfrm>
        </p:spPr>
        <p:txBody>
          <a:bodyPr/>
          <a:lstStyle/>
          <a:p>
            <a:pPr algn="ctr"/>
            <a:r>
              <a:rPr lang="en-CA" u="sng" dirty="0"/>
              <a:t>We Attend Five Hospitals</a:t>
            </a:r>
          </a:p>
        </p:txBody>
      </p:sp>
      <p:sp>
        <p:nvSpPr>
          <p:cNvPr id="3" name="Content Placeholder 2"/>
          <p:cNvSpPr>
            <a:spLocks noGrp="1"/>
          </p:cNvSpPr>
          <p:nvPr>
            <p:ph sz="half" idx="1"/>
          </p:nvPr>
        </p:nvSpPr>
        <p:spPr>
          <a:xfrm>
            <a:off x="1703512" y="1920085"/>
            <a:ext cx="6624736" cy="4434840"/>
          </a:xfrm>
        </p:spPr>
        <p:txBody>
          <a:bodyPr>
            <a:noAutofit/>
          </a:bodyPr>
          <a:lstStyle/>
          <a:p>
            <a:pPr marL="393192" lvl="1" indent="0">
              <a:buNone/>
            </a:pPr>
            <a:r>
              <a:rPr lang="en-CA" sz="3200" dirty="0"/>
              <a:t>Trillium Health Partners:		</a:t>
            </a:r>
            <a:r>
              <a:rPr lang="en-CA" sz="3200" dirty="0">
                <a:solidFill>
                  <a:srgbClr val="00B1B0"/>
                </a:solidFill>
              </a:rPr>
              <a:t>Credit Valley Hospital</a:t>
            </a:r>
          </a:p>
          <a:p>
            <a:pPr marL="393192" lvl="1" indent="0">
              <a:buNone/>
            </a:pPr>
            <a:r>
              <a:rPr lang="en-CA" sz="3200" dirty="0">
                <a:solidFill>
                  <a:srgbClr val="00B1B0"/>
                </a:solidFill>
              </a:rPr>
              <a:t>	Mississauga Hospital</a:t>
            </a:r>
          </a:p>
          <a:p>
            <a:pPr marL="393192" lvl="1" indent="0">
              <a:buNone/>
            </a:pPr>
            <a:r>
              <a:rPr lang="en-CA" sz="3200" dirty="0"/>
              <a:t>William Osler Health Services:</a:t>
            </a:r>
          </a:p>
          <a:p>
            <a:pPr marL="393192" lvl="1" indent="0">
              <a:buNone/>
            </a:pPr>
            <a:r>
              <a:rPr lang="en-CA" sz="3200" dirty="0"/>
              <a:t>	</a:t>
            </a:r>
            <a:r>
              <a:rPr lang="en-CA" sz="3200" dirty="0">
                <a:solidFill>
                  <a:srgbClr val="00B1B0"/>
                </a:solidFill>
              </a:rPr>
              <a:t>Brampton Civic Hospital</a:t>
            </a:r>
          </a:p>
          <a:p>
            <a:pPr marL="393192" lvl="1" indent="0">
              <a:buNone/>
            </a:pPr>
            <a:r>
              <a:rPr lang="en-CA" sz="3200" dirty="0">
                <a:solidFill>
                  <a:srgbClr val="00B1B0"/>
                </a:solidFill>
              </a:rPr>
              <a:t>	Etobicoke General Hospital</a:t>
            </a:r>
          </a:p>
          <a:p>
            <a:pPr marL="393192" lvl="1" indent="0">
              <a:buNone/>
            </a:pPr>
            <a:r>
              <a:rPr lang="en-CA" sz="3200" dirty="0">
                <a:solidFill>
                  <a:srgbClr val="2BA89F"/>
                </a:solidFill>
              </a:rPr>
              <a:t>     Headwaters Hospital</a:t>
            </a:r>
            <a:r>
              <a:rPr lang="en-CA" sz="3200" dirty="0"/>
              <a:t>		</a:t>
            </a:r>
          </a:p>
          <a:p>
            <a:pPr marL="393192" lvl="1" indent="0">
              <a:buNone/>
            </a:pPr>
            <a:endParaRPr lang="en-CA" sz="3200" dirty="0"/>
          </a:p>
          <a:p>
            <a:endParaRPr lang="en-CA" sz="3200" dirty="0"/>
          </a:p>
        </p:txBody>
      </p:sp>
      <p:pic>
        <p:nvPicPr>
          <p:cNvPr id="2050" name="Picture 2" descr="C:\Users\heyerc\AppData\Local\Microsoft\Windows\Temporary Internet Files\Content.IE5\43RNNRZB\hospital5-240x199[1].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653798" y="2708921"/>
            <a:ext cx="3014203" cy="249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532580"/>
      </p:ext>
    </p:extLst>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75520" y="75208"/>
            <a:ext cx="8229600" cy="905521"/>
          </a:xfrm>
        </p:spPr>
        <p:txBody>
          <a:bodyPr>
            <a:normAutofit/>
          </a:bodyPr>
          <a:lstStyle/>
          <a:p>
            <a:pPr algn="ctr"/>
            <a:r>
              <a:rPr lang="en-US" u="sng" dirty="0"/>
              <a:t>The 24.7 CSPD “Team”</a:t>
            </a:r>
          </a:p>
        </p:txBody>
      </p:sp>
      <p:sp>
        <p:nvSpPr>
          <p:cNvPr id="5" name="Content Placeholder 4"/>
          <p:cNvSpPr>
            <a:spLocks noGrp="1"/>
          </p:cNvSpPr>
          <p:nvPr>
            <p:ph idx="1"/>
          </p:nvPr>
        </p:nvSpPr>
        <p:spPr>
          <a:xfrm>
            <a:off x="1775521" y="1124744"/>
            <a:ext cx="8645275" cy="5472608"/>
          </a:xfrm>
        </p:spPr>
        <p:txBody>
          <a:bodyPr>
            <a:normAutofit fontScale="92500" lnSpcReduction="20000"/>
          </a:bodyPr>
          <a:lstStyle/>
          <a:p>
            <a:pPr marL="0" indent="0">
              <a:buNone/>
            </a:pPr>
            <a:r>
              <a:rPr lang="en-US" altLang="en-US" sz="3000" dirty="0">
                <a:solidFill>
                  <a:schemeClr val="tx1"/>
                </a:solidFill>
              </a:rPr>
              <a:t>Our Integrated Team of Registered Professionals:</a:t>
            </a:r>
          </a:p>
          <a:p>
            <a:pPr marL="0" indent="0">
              <a:buNone/>
            </a:pPr>
            <a:endParaRPr lang="en-US" altLang="en-US" sz="3000" dirty="0">
              <a:solidFill>
                <a:schemeClr val="tx1"/>
              </a:solidFill>
            </a:endParaRPr>
          </a:p>
          <a:p>
            <a:pPr>
              <a:buFontTx/>
              <a:buChar char="•"/>
            </a:pPr>
            <a:r>
              <a:rPr lang="en-US" altLang="en-US" sz="3000" dirty="0">
                <a:solidFill>
                  <a:schemeClr val="tx1"/>
                </a:solidFill>
              </a:rPr>
              <a:t>1 Director</a:t>
            </a:r>
          </a:p>
          <a:p>
            <a:pPr>
              <a:buFontTx/>
              <a:buChar char="•"/>
            </a:pPr>
            <a:r>
              <a:rPr lang="en-US" altLang="en-US" sz="3000" dirty="0">
                <a:solidFill>
                  <a:schemeClr val="tx1"/>
                </a:solidFill>
              </a:rPr>
              <a:t>2 Managers </a:t>
            </a:r>
          </a:p>
          <a:p>
            <a:pPr>
              <a:buFontTx/>
              <a:buChar char="•"/>
            </a:pPr>
            <a:r>
              <a:rPr lang="en-US" altLang="en-US" sz="3000" dirty="0">
                <a:solidFill>
                  <a:schemeClr val="tx1"/>
                </a:solidFill>
              </a:rPr>
              <a:t>2 FT Crisis Leads</a:t>
            </a:r>
          </a:p>
          <a:p>
            <a:pPr>
              <a:buFontTx/>
              <a:buChar char="•"/>
            </a:pPr>
            <a:r>
              <a:rPr lang="en-US" altLang="en-US" sz="3000" dirty="0">
                <a:solidFill>
                  <a:schemeClr val="tx1"/>
                </a:solidFill>
              </a:rPr>
              <a:t>34 FT Crisis Support Workers</a:t>
            </a:r>
          </a:p>
          <a:p>
            <a:pPr>
              <a:buFontTx/>
              <a:buChar char="•"/>
            </a:pPr>
            <a:r>
              <a:rPr lang="en-US" altLang="en-US" sz="3000" dirty="0">
                <a:solidFill>
                  <a:schemeClr val="tx1"/>
                </a:solidFill>
              </a:rPr>
              <a:t>9 PT Relief Crisis Support Workers  </a:t>
            </a:r>
          </a:p>
          <a:p>
            <a:pPr>
              <a:buFontTx/>
              <a:buChar char="•"/>
            </a:pPr>
            <a:r>
              <a:rPr lang="en-US" altLang="en-US" sz="3000" dirty="0">
                <a:solidFill>
                  <a:schemeClr val="tx1"/>
                </a:solidFill>
              </a:rPr>
              <a:t>4 FT Peel Regional Police Officers</a:t>
            </a:r>
          </a:p>
          <a:p>
            <a:pPr>
              <a:buFontTx/>
              <a:buChar char="•"/>
            </a:pPr>
            <a:r>
              <a:rPr lang="en-US" altLang="en-US" sz="3000" dirty="0">
                <a:solidFill>
                  <a:schemeClr val="tx1"/>
                </a:solidFill>
              </a:rPr>
              <a:t>1 FT Ontario Provincial Police Officers</a:t>
            </a:r>
          </a:p>
          <a:p>
            <a:pPr>
              <a:buFontTx/>
              <a:buChar char="•"/>
            </a:pPr>
            <a:r>
              <a:rPr lang="en-US" altLang="en-US" sz="3000" dirty="0">
                <a:solidFill>
                  <a:schemeClr val="tx1"/>
                </a:solidFill>
              </a:rPr>
              <a:t>A pool of PRP  Officers for COAST and MCRRT</a:t>
            </a:r>
          </a:p>
          <a:p>
            <a:pPr>
              <a:buFontTx/>
              <a:buChar char="•"/>
            </a:pPr>
            <a:r>
              <a:rPr lang="en-US" altLang="en-US" sz="3000" dirty="0">
                <a:solidFill>
                  <a:schemeClr val="tx1"/>
                </a:solidFill>
              </a:rPr>
              <a:t>1 </a:t>
            </a:r>
            <a:r>
              <a:rPr lang="en-US" altLang="en-US" sz="3000" dirty="0" err="1">
                <a:solidFill>
                  <a:schemeClr val="tx1"/>
                </a:solidFill>
              </a:rPr>
              <a:t>Behavioural</a:t>
            </a:r>
            <a:r>
              <a:rPr lang="en-US" altLang="en-US" sz="3000" dirty="0">
                <a:solidFill>
                  <a:schemeClr val="tx1"/>
                </a:solidFill>
              </a:rPr>
              <a:t> Supports Ontario Nurse</a:t>
            </a:r>
          </a:p>
          <a:p>
            <a:pPr>
              <a:buFontTx/>
              <a:buChar char="•"/>
            </a:pPr>
            <a:r>
              <a:rPr lang="en-US" altLang="en-US" sz="3000" dirty="0">
                <a:solidFill>
                  <a:schemeClr val="tx1"/>
                </a:solidFill>
              </a:rPr>
              <a:t>2 FT Program Administrative Assistants </a:t>
            </a:r>
          </a:p>
          <a:p>
            <a:pPr>
              <a:buFontTx/>
              <a:buChar char="•"/>
            </a:pPr>
            <a:endParaRPr lang="en-US" altLang="en-US" sz="3000" dirty="0">
              <a:solidFill>
                <a:schemeClr val="tx1"/>
              </a:solidFill>
            </a:endParaRPr>
          </a:p>
          <a:p>
            <a:pPr marL="0" indent="0">
              <a:buNone/>
            </a:pPr>
            <a:endParaRPr lang="en-US" altLang="en-US" sz="3200" dirty="0"/>
          </a:p>
          <a:p>
            <a:pPr marL="0" indent="0">
              <a:buNone/>
            </a:pPr>
            <a:endParaRPr lang="en-US" dirty="0"/>
          </a:p>
        </p:txBody>
      </p:sp>
      <p:pic>
        <p:nvPicPr>
          <p:cNvPr id="6" name="Picture 4" descr="C:\Users\heyerc\AppData\Local\Microsoft\Windows\Temporary Internet Files\Content.IE5\0J34G9JV\team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0256" y="2204864"/>
            <a:ext cx="2160240"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345046"/>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024" y="247135"/>
            <a:ext cx="10518071" cy="1309657"/>
          </a:xfrm>
        </p:spPr>
        <p:txBody>
          <a:bodyPr/>
          <a:lstStyle/>
          <a:p>
            <a:pPr algn="ctr"/>
            <a:r>
              <a:rPr lang="en-CA" u="sng" dirty="0"/>
              <a:t>Looking for the perfect “fit” / HR Logistics</a:t>
            </a:r>
          </a:p>
        </p:txBody>
      </p:sp>
      <p:sp>
        <p:nvSpPr>
          <p:cNvPr id="3" name="Content Placeholder 2"/>
          <p:cNvSpPr>
            <a:spLocks noGrp="1"/>
          </p:cNvSpPr>
          <p:nvPr>
            <p:ph idx="1"/>
          </p:nvPr>
        </p:nvSpPr>
        <p:spPr>
          <a:xfrm>
            <a:off x="1092337" y="2075935"/>
            <a:ext cx="10458759" cy="4280415"/>
          </a:xfrm>
        </p:spPr>
        <p:txBody>
          <a:bodyPr>
            <a:normAutofit/>
          </a:bodyPr>
          <a:lstStyle/>
          <a:p>
            <a:r>
              <a:rPr lang="en-CA" dirty="0">
                <a:solidFill>
                  <a:schemeClr val="tx1"/>
                </a:solidFill>
              </a:rPr>
              <a:t>To expand our existing crisis team we added 19 positions.</a:t>
            </a:r>
          </a:p>
          <a:p>
            <a:pPr lvl="1"/>
            <a:r>
              <a:rPr lang="en-CA" dirty="0">
                <a:solidFill>
                  <a:schemeClr val="tx1"/>
                </a:solidFill>
              </a:rPr>
              <a:t>Posted role late Sept 2019</a:t>
            </a:r>
          </a:p>
          <a:p>
            <a:pPr lvl="1"/>
            <a:r>
              <a:rPr lang="en-CA" dirty="0">
                <a:solidFill>
                  <a:schemeClr val="tx1"/>
                </a:solidFill>
              </a:rPr>
              <a:t>2 Job fairs</a:t>
            </a:r>
          </a:p>
          <a:p>
            <a:pPr lvl="1"/>
            <a:r>
              <a:rPr lang="en-CA" dirty="0">
                <a:solidFill>
                  <a:schemeClr val="tx1"/>
                </a:solidFill>
              </a:rPr>
              <a:t>847 Applicants</a:t>
            </a:r>
          </a:p>
          <a:p>
            <a:pPr lvl="1"/>
            <a:r>
              <a:rPr lang="en-CA" dirty="0">
                <a:solidFill>
                  <a:schemeClr val="tx1"/>
                </a:solidFill>
              </a:rPr>
              <a:t>92 phone interviews</a:t>
            </a:r>
          </a:p>
          <a:p>
            <a:pPr lvl="1"/>
            <a:r>
              <a:rPr lang="en-CA" dirty="0">
                <a:solidFill>
                  <a:schemeClr val="tx1"/>
                </a:solidFill>
              </a:rPr>
              <a:t>65 in person interviews</a:t>
            </a:r>
          </a:p>
          <a:p>
            <a:pPr lvl="1"/>
            <a:r>
              <a:rPr lang="en-CA" dirty="0">
                <a:solidFill>
                  <a:schemeClr val="tx1"/>
                </a:solidFill>
              </a:rPr>
              <a:t>19 offers accepted</a:t>
            </a:r>
          </a:p>
          <a:p>
            <a:pPr lvl="1"/>
            <a:r>
              <a:rPr lang="en-CA" dirty="0">
                <a:solidFill>
                  <a:schemeClr val="tx1"/>
                </a:solidFill>
              </a:rPr>
              <a:t>Training- Nov/ Dec/ Jan</a:t>
            </a:r>
          </a:p>
          <a:p>
            <a:pPr lvl="1"/>
            <a:r>
              <a:rPr lang="en-CA" dirty="0">
                <a:solidFill>
                  <a:schemeClr val="tx1"/>
                </a:solidFill>
              </a:rPr>
              <a:t>MCRRT Program Launch January 13, 2020</a:t>
            </a:r>
          </a:p>
          <a:p>
            <a:endParaRPr lang="en-CA" dirty="0">
              <a:solidFill>
                <a:schemeClr val="tx1"/>
              </a:solidFill>
            </a:endParaRPr>
          </a:p>
        </p:txBody>
      </p:sp>
    </p:spTree>
    <p:extLst>
      <p:ext uri="{BB962C8B-B14F-4D97-AF65-F5344CB8AC3E}">
        <p14:creationId xmlns:p14="http://schemas.microsoft.com/office/powerpoint/2010/main" val="2147538860"/>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FAE65CDB-4898-412F-8451-C26D0EEF9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Shape 138">
            <a:extLst>
              <a:ext uri="{FF2B5EF4-FFF2-40B4-BE49-F238E27FC236}">
                <a16:creationId xmlns:a16="http://schemas.microsoft.com/office/drawing/2014/main" id="{35B9823A-85C3-4837-8700-3D94F9B36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7235" y="0"/>
            <a:ext cx="789032" cy="6865831"/>
          </a:xfrm>
          <a:custGeom>
            <a:avLst/>
            <a:gdLst>
              <a:gd name="connsiteX0" fmla="*/ 2648 w 789032"/>
              <a:gd name="connsiteY0" fmla="*/ 0 h 6865831"/>
              <a:gd name="connsiteX1" fmla="*/ 789032 w 789032"/>
              <a:gd name="connsiteY1" fmla="*/ 0 h 6865831"/>
              <a:gd name="connsiteX2" fmla="*/ 789032 w 789032"/>
              <a:gd name="connsiteY2" fmla="*/ 1621639 h 6865831"/>
              <a:gd name="connsiteX3" fmla="*/ 789032 w 789032"/>
              <a:gd name="connsiteY3" fmla="*/ 1900580 h 6865831"/>
              <a:gd name="connsiteX4" fmla="*/ 789032 w 789032"/>
              <a:gd name="connsiteY4" fmla="*/ 6865831 h 6865831"/>
              <a:gd name="connsiteX5" fmla="*/ 0 w 789032"/>
              <a:gd name="connsiteY5" fmla="*/ 6399058 h 6865831"/>
              <a:gd name="connsiteX6" fmla="*/ 0 w 789032"/>
              <a:gd name="connsiteY6" fmla="*/ 1154866 h 6865831"/>
              <a:gd name="connsiteX7" fmla="*/ 2648 w 789032"/>
              <a:gd name="connsiteY7" fmla="*/ 1156433 h 68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032" h="6865831">
                <a:moveTo>
                  <a:pt x="2648" y="0"/>
                </a:moveTo>
                <a:lnTo>
                  <a:pt x="789032" y="0"/>
                </a:lnTo>
                <a:lnTo>
                  <a:pt x="789032" y="1621639"/>
                </a:lnTo>
                <a:lnTo>
                  <a:pt x="789032" y="1900580"/>
                </a:lnTo>
                <a:lnTo>
                  <a:pt x="789032" y="6865831"/>
                </a:lnTo>
                <a:lnTo>
                  <a:pt x="0" y="6399058"/>
                </a:lnTo>
                <a:lnTo>
                  <a:pt x="0" y="1154866"/>
                </a:lnTo>
                <a:lnTo>
                  <a:pt x="2648" y="1156433"/>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141" name="Freeform 7">
            <a:extLst>
              <a:ext uri="{FF2B5EF4-FFF2-40B4-BE49-F238E27FC236}">
                <a16:creationId xmlns:a16="http://schemas.microsoft.com/office/drawing/2014/main" id="{C88457FB-36A5-4F46-8EC9-EAF074E9E9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17236" y="887217"/>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useBgFill="1">
        <p:nvSpPr>
          <p:cNvPr id="143" name="Rectangle 142">
            <a:extLst>
              <a:ext uri="{FF2B5EF4-FFF2-40B4-BE49-F238E27FC236}">
                <a16:creationId xmlns:a16="http://schemas.microsoft.com/office/drawing/2014/main" id="{447F8429-458B-48A4-A9FC-1EB6895CFC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498749" cy="6150193"/>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9A474F43-C5CB-40DA-B36B-842874EB7A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56" r="3" b="539"/>
          <a:stretch/>
        </p:blipFill>
        <p:spPr bwMode="auto">
          <a:xfrm>
            <a:off x="975706" y="643467"/>
            <a:ext cx="2530082" cy="23511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C761522C-AD57-40D0-B0A0-F3E67984CC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352" r="-1" b="18074"/>
          <a:stretch/>
        </p:blipFill>
        <p:spPr bwMode="auto">
          <a:xfrm>
            <a:off x="4000034" y="1045502"/>
            <a:ext cx="3194558" cy="15471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F037BBA2-79EE-4A88-AF80-39AD346E14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87" r="-3" b="-3"/>
          <a:stretch/>
        </p:blipFill>
        <p:spPr bwMode="auto">
          <a:xfrm>
            <a:off x="2300605" y="3165180"/>
            <a:ext cx="3236850" cy="26736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 name="Rectangle 8">
            <a:extLst>
              <a:ext uri="{FF2B5EF4-FFF2-40B4-BE49-F238E27FC236}">
                <a16:creationId xmlns:a16="http://schemas.microsoft.com/office/drawing/2014/main" id="{5544297B-42F6-45AC-9975-41B2C59B9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04744" y="0"/>
            <a:ext cx="4384208" cy="68580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2BBD3ED-A450-4EE6-98AE-052596682578}"/>
              </a:ext>
            </a:extLst>
          </p:cNvPr>
          <p:cNvSpPr>
            <a:spLocks noGrp="1"/>
          </p:cNvSpPr>
          <p:nvPr>
            <p:ph type="title" idx="4294967295"/>
          </p:nvPr>
        </p:nvSpPr>
        <p:spPr>
          <a:xfrm>
            <a:off x="8129872" y="1062401"/>
            <a:ext cx="3687478" cy="3649299"/>
          </a:xfrm>
        </p:spPr>
        <p:txBody>
          <a:bodyPr vert="horz" lIns="91440" tIns="45720" rIns="91440" bIns="45720" rtlCol="0" anchor="b">
            <a:normAutofit/>
          </a:bodyPr>
          <a:lstStyle/>
          <a:p>
            <a:pPr algn="ctr"/>
            <a:r>
              <a:rPr lang="en-US" sz="3700" dirty="0">
                <a:solidFill>
                  <a:srgbClr val="FFFFFF"/>
                </a:solidFill>
              </a:rPr>
              <a:t>The </a:t>
            </a:r>
            <a:br>
              <a:rPr lang="en-US" sz="3700" dirty="0">
                <a:solidFill>
                  <a:srgbClr val="FFFFFF"/>
                </a:solidFill>
              </a:rPr>
            </a:br>
            <a:r>
              <a:rPr lang="en-US" sz="3700" dirty="0">
                <a:solidFill>
                  <a:srgbClr val="FFFFFF"/>
                </a:solidFill>
              </a:rPr>
              <a:t>“Gold Standard”</a:t>
            </a:r>
            <a:br>
              <a:rPr lang="en-US" sz="3700" dirty="0">
                <a:solidFill>
                  <a:srgbClr val="FFFFFF"/>
                </a:solidFill>
              </a:rPr>
            </a:br>
            <a:r>
              <a:rPr lang="en-US" sz="3700" dirty="0">
                <a:solidFill>
                  <a:srgbClr val="FFFFFF"/>
                </a:solidFill>
              </a:rPr>
              <a:t> of Training</a:t>
            </a:r>
          </a:p>
        </p:txBody>
      </p:sp>
    </p:spTree>
    <p:extLst>
      <p:ext uri="{BB962C8B-B14F-4D97-AF65-F5344CB8AC3E}">
        <p14:creationId xmlns:p14="http://schemas.microsoft.com/office/powerpoint/2010/main" val="3774517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1CBA5CC-802A-4324-9FC1-06AA9446713E}"/>
              </a:ext>
            </a:extLst>
          </p:cNvPr>
          <p:cNvSpPr>
            <a:spLocks noGrp="1"/>
          </p:cNvSpPr>
          <p:nvPr>
            <p:ph sz="quarter" idx="18"/>
          </p:nvPr>
        </p:nvSpPr>
        <p:spPr>
          <a:xfrm>
            <a:off x="838200" y="1616264"/>
            <a:ext cx="10515600" cy="3860251"/>
          </a:xfrm>
        </p:spPr>
        <p:txBody>
          <a:bodyPr/>
          <a:lstStyle/>
          <a:p>
            <a:r>
              <a:rPr lang="en-US" dirty="0"/>
              <a:t>5 days ( + 1 month for clinical bootcamp)</a:t>
            </a:r>
          </a:p>
          <a:p>
            <a:r>
              <a:rPr lang="en-US" dirty="0"/>
              <a:t>Hx of MCRRT programs</a:t>
            </a:r>
          </a:p>
          <a:p>
            <a:r>
              <a:rPr lang="en-US" dirty="0"/>
              <a:t>SIU</a:t>
            </a:r>
          </a:p>
          <a:p>
            <a:r>
              <a:rPr lang="en-US" dirty="0"/>
              <a:t>TAC…..and more TAC…..and still talking with TAC</a:t>
            </a:r>
          </a:p>
          <a:p>
            <a:r>
              <a:rPr lang="en-US" dirty="0"/>
              <a:t>Forensics  (please don’t touch that. Or that)</a:t>
            </a:r>
          </a:p>
          <a:p>
            <a:r>
              <a:rPr lang="en-US" dirty="0"/>
              <a:t>Mental Health Legislation</a:t>
            </a:r>
          </a:p>
          <a:p>
            <a:r>
              <a:rPr lang="en-US" dirty="0"/>
              <a:t>Privacy and PHI restrictions</a:t>
            </a:r>
          </a:p>
          <a:p>
            <a:r>
              <a:rPr lang="en-US" dirty="0"/>
              <a:t>Vicarious trauma, sliming and compassion fatigue</a:t>
            </a:r>
          </a:p>
          <a:p>
            <a:pPr marL="0" indent="0" algn="r">
              <a:buNone/>
            </a:pPr>
            <a:r>
              <a:rPr lang="en-US" dirty="0"/>
              <a:t>Opportunities to understand each other….</a:t>
            </a:r>
          </a:p>
        </p:txBody>
      </p:sp>
      <p:sp>
        <p:nvSpPr>
          <p:cNvPr id="6" name="Title 5">
            <a:extLst>
              <a:ext uri="{FF2B5EF4-FFF2-40B4-BE49-F238E27FC236}">
                <a16:creationId xmlns:a16="http://schemas.microsoft.com/office/drawing/2014/main" id="{B2375DC7-01A8-4025-B1DF-01A8181B677A}"/>
              </a:ext>
            </a:extLst>
          </p:cNvPr>
          <p:cNvSpPr>
            <a:spLocks noGrp="1"/>
          </p:cNvSpPr>
          <p:nvPr>
            <p:ph type="title"/>
          </p:nvPr>
        </p:nvSpPr>
        <p:spPr>
          <a:xfrm>
            <a:off x="838200" y="486460"/>
            <a:ext cx="10515600" cy="1060605"/>
          </a:xfrm>
        </p:spPr>
        <p:txBody>
          <a:bodyPr/>
          <a:lstStyle/>
          <a:p>
            <a:pPr algn="ctr"/>
            <a:r>
              <a:rPr lang="en-US" dirty="0"/>
              <a:t> Curriculum –AKA -Opportunities </a:t>
            </a:r>
            <a:br>
              <a:rPr lang="en-US" dirty="0"/>
            </a:br>
            <a:r>
              <a:rPr lang="en-US" dirty="0"/>
              <a:t>to understand each other….</a:t>
            </a:r>
            <a:br>
              <a:rPr lang="en-US" dirty="0"/>
            </a:br>
            <a:endParaRPr lang="en-US" dirty="0"/>
          </a:p>
        </p:txBody>
      </p:sp>
    </p:spTree>
    <p:extLst>
      <p:ext uri="{BB962C8B-B14F-4D97-AF65-F5344CB8AC3E}">
        <p14:creationId xmlns:p14="http://schemas.microsoft.com/office/powerpoint/2010/main" val="293198417"/>
      </p:ext>
    </p:extLst>
  </p:cSld>
  <p:clrMapOvr>
    <a:masterClrMapping/>
  </p:clrMapOvr>
</p:sld>
</file>

<file path=ppt/theme/theme1.xml><?xml version="1.0" encoding="utf-8"?>
<a:theme xmlns:a="http://schemas.openxmlformats.org/drawingml/2006/main" name="1_Contents Slide Master">
  <a:themeElements>
    <a:clrScheme name="CMHA Branding">
      <a:dk1>
        <a:srgbClr val="000000"/>
      </a:dk1>
      <a:lt1>
        <a:srgbClr val="FFFFFF"/>
      </a:lt1>
      <a:dk2>
        <a:srgbClr val="545454"/>
      </a:dk2>
      <a:lt2>
        <a:srgbClr val="BFBFBF"/>
      </a:lt2>
      <a:accent1>
        <a:srgbClr val="00B1B0"/>
      </a:accent1>
      <a:accent2>
        <a:srgbClr val="B2D236"/>
      </a:accent2>
      <a:accent3>
        <a:srgbClr val="739849"/>
      </a:accent3>
      <a:accent4>
        <a:srgbClr val="5E8AB5"/>
      </a:accent4>
      <a:accent5>
        <a:srgbClr val="939598"/>
      </a:accent5>
      <a:accent6>
        <a:srgbClr val="27AAE1"/>
      </a:accent6>
      <a:hlink>
        <a:srgbClr val="266396"/>
      </a:hlink>
      <a:folHlink>
        <a:srgbClr val="8CD5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CMHA Branding">
      <a:dk1>
        <a:srgbClr val="000000"/>
      </a:dk1>
      <a:lt1>
        <a:srgbClr val="FFFFFF"/>
      </a:lt1>
      <a:dk2>
        <a:srgbClr val="545454"/>
      </a:dk2>
      <a:lt2>
        <a:srgbClr val="BFBFBF"/>
      </a:lt2>
      <a:accent1>
        <a:srgbClr val="00B1B0"/>
      </a:accent1>
      <a:accent2>
        <a:srgbClr val="B2D236"/>
      </a:accent2>
      <a:accent3>
        <a:srgbClr val="739849"/>
      </a:accent3>
      <a:accent4>
        <a:srgbClr val="5E8AB5"/>
      </a:accent4>
      <a:accent5>
        <a:srgbClr val="939598"/>
      </a:accent5>
      <a:accent6>
        <a:srgbClr val="27AAE1"/>
      </a:accent6>
      <a:hlink>
        <a:srgbClr val="266396"/>
      </a:hlink>
      <a:folHlink>
        <a:srgbClr val="8CD5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ver and End Slide Master">
  <a:themeElements>
    <a:clrScheme name="CMHA Branding">
      <a:dk1>
        <a:srgbClr val="000000"/>
      </a:dk1>
      <a:lt1>
        <a:srgbClr val="FFFFFF"/>
      </a:lt1>
      <a:dk2>
        <a:srgbClr val="545454"/>
      </a:dk2>
      <a:lt2>
        <a:srgbClr val="BFBFBF"/>
      </a:lt2>
      <a:accent1>
        <a:srgbClr val="00B1B0"/>
      </a:accent1>
      <a:accent2>
        <a:srgbClr val="B2D236"/>
      </a:accent2>
      <a:accent3>
        <a:srgbClr val="739849"/>
      </a:accent3>
      <a:accent4>
        <a:srgbClr val="5E8AB5"/>
      </a:accent4>
      <a:accent5>
        <a:srgbClr val="939598"/>
      </a:accent5>
      <a:accent6>
        <a:srgbClr val="27AAE1"/>
      </a:accent6>
      <a:hlink>
        <a:srgbClr val="266396"/>
      </a:hlink>
      <a:folHlink>
        <a:srgbClr val="8CD5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ver and End Slide Master">
  <a:themeElements>
    <a:clrScheme name="CMHA Branding">
      <a:dk1>
        <a:srgbClr val="000000"/>
      </a:dk1>
      <a:lt1>
        <a:srgbClr val="FFFFFF"/>
      </a:lt1>
      <a:dk2>
        <a:srgbClr val="545454"/>
      </a:dk2>
      <a:lt2>
        <a:srgbClr val="BFBFBF"/>
      </a:lt2>
      <a:accent1>
        <a:srgbClr val="00B1B0"/>
      </a:accent1>
      <a:accent2>
        <a:srgbClr val="B2D236"/>
      </a:accent2>
      <a:accent3>
        <a:srgbClr val="739849"/>
      </a:accent3>
      <a:accent4>
        <a:srgbClr val="5E8AB5"/>
      </a:accent4>
      <a:accent5>
        <a:srgbClr val="939598"/>
      </a:accent5>
      <a:accent6>
        <a:srgbClr val="27AAE1"/>
      </a:accent6>
      <a:hlink>
        <a:srgbClr val="266396"/>
      </a:hlink>
      <a:folHlink>
        <a:srgbClr val="8CD5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1582</Words>
  <Application>Microsoft Office PowerPoint</Application>
  <PresentationFormat>Widescreen</PresentationFormat>
  <Paragraphs>198</Paragraphs>
  <Slides>19</Slides>
  <Notes>3</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19</vt:i4>
      </vt:variant>
    </vt:vector>
  </HeadingPairs>
  <TitlesOfParts>
    <vt:vector size="25" baseType="lpstr">
      <vt:lpstr>Arial</vt:lpstr>
      <vt:lpstr>Calibri</vt:lpstr>
      <vt:lpstr>1_Contents Slide Master</vt:lpstr>
      <vt:lpstr>Contents Slide Master</vt:lpstr>
      <vt:lpstr>Cover and End Slide Master</vt:lpstr>
      <vt:lpstr>1_Cover and End Slide Master</vt:lpstr>
      <vt:lpstr>Relationships and Resilience: On the road with a mental health policing unit.   Presentation to Stanhope 2020:   The New Normal in Policing</vt:lpstr>
      <vt:lpstr>.</vt:lpstr>
      <vt:lpstr>PowerPoint Presentation</vt:lpstr>
      <vt:lpstr>PowerPoint Presentation</vt:lpstr>
      <vt:lpstr>We Attend Five Hospitals</vt:lpstr>
      <vt:lpstr>The 24.7 CSPD “Team”</vt:lpstr>
      <vt:lpstr>Looking for the perfect “fit” / HR Logistics</vt:lpstr>
      <vt:lpstr>The  “Gold Standard”  of Training</vt:lpstr>
      <vt:lpstr> Curriculum –AKA -Opportunities  to understand each other…. </vt:lpstr>
      <vt:lpstr>A crash course in police and crisis culture</vt:lpstr>
      <vt:lpstr>PowerPoint Presentation</vt:lpstr>
      <vt:lpstr>Relationship: A State of being connected</vt:lpstr>
      <vt:lpstr>In the Clouds and In the Weeds….</vt:lpstr>
      <vt:lpstr>MCRRT Q1 Officer Feedback Number of responses received: 16</vt:lpstr>
      <vt:lpstr>“We wanted you to know….” </vt:lpstr>
      <vt:lpstr>PowerPoint Presentation</vt:lpstr>
      <vt:lpstr>PowerPoint Presentation</vt:lpstr>
      <vt:lpstr>Client Feedback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Relationships and Resilience: On the road with a mental health policing unit.   Presentation to Stanhope 2020:   The New Normal in Policing</dc:title>
  <dc:creator>Jenn Ward</dc:creator>
  <cp:lastModifiedBy>Jenn Ward</cp:lastModifiedBy>
  <cp:revision>2</cp:revision>
  <dcterms:created xsi:type="dcterms:W3CDTF">2020-09-30T01:40:24Z</dcterms:created>
  <dcterms:modified xsi:type="dcterms:W3CDTF">2020-09-30T01:44:13Z</dcterms:modified>
</cp:coreProperties>
</file>