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442" r:id="rId5"/>
    <p:sldId id="443" r:id="rId6"/>
    <p:sldId id="267" r:id="rId7"/>
    <p:sldId id="444" r:id="rId8"/>
    <p:sldId id="445" r:id="rId9"/>
    <p:sldId id="446" r:id="rId10"/>
    <p:sldId id="455" r:id="rId11"/>
    <p:sldId id="347" r:id="rId12"/>
    <p:sldId id="453" r:id="rId13"/>
    <p:sldId id="45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wner" initials="O" lastIdx="1" clrIdx="0"/>
  <p:cmAuthor id="1" name="Sidney Reid" initials="SR" lastIdx="4" clrIdx="1">
    <p:extLst>
      <p:ext uri="{19B8F6BF-5375-455C-9EA6-DF929625EA0E}">
        <p15:presenceInfo xmlns:p15="http://schemas.microsoft.com/office/powerpoint/2012/main" userId="S::sidney.reid@cpkn.ca::5561ae39-f538-4bc7-9496-8822fe707b7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CA8"/>
    <a:srgbClr val="F7B72B"/>
    <a:srgbClr val="428BCA"/>
    <a:srgbClr val="D9534F"/>
    <a:srgbClr val="4A4A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05" autoAdjust="0"/>
    <p:restoredTop sz="80108" autoAdjust="0"/>
  </p:normalViewPr>
  <p:slideViewPr>
    <p:cSldViewPr snapToGrid="0">
      <p:cViewPr varScale="1">
        <p:scale>
          <a:sx n="93" d="100"/>
          <a:sy n="93" d="100"/>
        </p:scale>
        <p:origin x="124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2B98D7-D595-4E0F-B576-5D9A23E952CB}" type="doc">
      <dgm:prSet loTypeId="urn:microsoft.com/office/officeart/2005/8/layout/default" loCatId="list" qsTypeId="urn:microsoft.com/office/officeart/2005/8/quickstyle/simple5" qsCatId="simple" csTypeId="urn:microsoft.com/office/officeart/2005/8/colors/accent2_4" csCatId="accent2" phldr="1"/>
      <dgm:spPr/>
      <dgm:t>
        <a:bodyPr/>
        <a:lstStyle/>
        <a:p>
          <a:endParaRPr lang="en-CA"/>
        </a:p>
      </dgm:t>
    </dgm:pt>
    <dgm:pt modelId="{DC6C3F11-5AD7-47BE-AA2C-E2EF9060AE8C}">
      <dgm:prSet phldrT="[Text]"/>
      <dgm:spPr/>
      <dgm:t>
        <a:bodyPr/>
        <a:lstStyle/>
        <a:p>
          <a:r>
            <a:rPr lang="en-CA" dirty="0" smtClean="0"/>
            <a:t>ENPQ</a:t>
          </a:r>
          <a:endParaRPr lang="en-CA" dirty="0"/>
        </a:p>
      </dgm:t>
    </dgm:pt>
    <dgm:pt modelId="{D23920D4-4A3B-421A-AEA2-B9FEC2CD6366}" type="parTrans" cxnId="{A3CF3D0C-1A16-48B4-9504-D92B1900E24D}">
      <dgm:prSet/>
      <dgm:spPr/>
      <dgm:t>
        <a:bodyPr/>
        <a:lstStyle/>
        <a:p>
          <a:endParaRPr lang="en-CA"/>
        </a:p>
      </dgm:t>
    </dgm:pt>
    <dgm:pt modelId="{9107C1B4-7565-4912-80C0-B8632F284770}" type="sibTrans" cxnId="{A3CF3D0C-1A16-48B4-9504-D92B1900E24D}">
      <dgm:prSet/>
      <dgm:spPr/>
      <dgm:t>
        <a:bodyPr/>
        <a:lstStyle/>
        <a:p>
          <a:endParaRPr lang="en-CA"/>
        </a:p>
      </dgm:t>
    </dgm:pt>
    <dgm:pt modelId="{DF605741-D0B2-4FCB-86E9-81A0AE64BCFF}">
      <dgm:prSet phldrT="[Text]"/>
      <dgm:spPr/>
      <dgm:t>
        <a:bodyPr/>
        <a:lstStyle/>
        <a:p>
          <a:r>
            <a:rPr lang="en-CA" dirty="0" smtClean="0"/>
            <a:t>York Regional Police Service</a:t>
          </a:r>
          <a:endParaRPr lang="en-CA" dirty="0"/>
        </a:p>
      </dgm:t>
    </dgm:pt>
    <dgm:pt modelId="{31B69705-0632-4D09-87A1-558D90E6C263}" type="parTrans" cxnId="{BD2227C5-BDFB-4899-91D9-B559F8B3405D}">
      <dgm:prSet/>
      <dgm:spPr/>
      <dgm:t>
        <a:bodyPr/>
        <a:lstStyle/>
        <a:p>
          <a:endParaRPr lang="en-CA"/>
        </a:p>
      </dgm:t>
    </dgm:pt>
    <dgm:pt modelId="{F2B07D74-4F48-4B8E-B3AC-FC8BF7AA03E2}" type="sibTrans" cxnId="{BD2227C5-BDFB-4899-91D9-B559F8B3405D}">
      <dgm:prSet/>
      <dgm:spPr/>
      <dgm:t>
        <a:bodyPr/>
        <a:lstStyle/>
        <a:p>
          <a:endParaRPr lang="en-CA"/>
        </a:p>
      </dgm:t>
    </dgm:pt>
    <dgm:pt modelId="{16B5BD30-E688-40FA-A271-3426FBCE45FD}">
      <dgm:prSet phldrT="[Text]"/>
      <dgm:spPr/>
      <dgm:t>
        <a:bodyPr/>
        <a:lstStyle/>
        <a:p>
          <a:r>
            <a:rPr lang="en-CA" dirty="0" smtClean="0"/>
            <a:t>Hamilton Police Service</a:t>
          </a:r>
          <a:endParaRPr lang="en-CA" dirty="0"/>
        </a:p>
      </dgm:t>
    </dgm:pt>
    <dgm:pt modelId="{9D2A4551-9DC6-4E56-B10E-8646DD8DEB57}" type="parTrans" cxnId="{C526F89B-C78D-4F13-B389-07AF57E5A2E4}">
      <dgm:prSet/>
      <dgm:spPr/>
      <dgm:t>
        <a:bodyPr/>
        <a:lstStyle/>
        <a:p>
          <a:endParaRPr lang="en-CA"/>
        </a:p>
      </dgm:t>
    </dgm:pt>
    <dgm:pt modelId="{D15EB6CF-ECC7-4E0F-8C24-7D932D8D65E1}" type="sibTrans" cxnId="{C526F89B-C78D-4F13-B389-07AF57E5A2E4}">
      <dgm:prSet/>
      <dgm:spPr/>
      <dgm:t>
        <a:bodyPr/>
        <a:lstStyle/>
        <a:p>
          <a:endParaRPr lang="en-CA"/>
        </a:p>
      </dgm:t>
    </dgm:pt>
    <dgm:pt modelId="{8996208C-F798-4331-8FE2-0BC95B6254B1}">
      <dgm:prSet phldrT="[Text]"/>
      <dgm:spPr/>
      <dgm:t>
        <a:bodyPr/>
        <a:lstStyle/>
        <a:p>
          <a:r>
            <a:rPr lang="en-CA" dirty="0" smtClean="0"/>
            <a:t>Vancouver Police Department</a:t>
          </a:r>
          <a:endParaRPr lang="en-CA" dirty="0"/>
        </a:p>
      </dgm:t>
    </dgm:pt>
    <dgm:pt modelId="{B6116F3D-B5F8-4B20-8058-06C82E0F4A62}" type="parTrans" cxnId="{B32A801A-7C14-49C7-B2B3-56180C680A30}">
      <dgm:prSet/>
      <dgm:spPr/>
      <dgm:t>
        <a:bodyPr/>
        <a:lstStyle/>
        <a:p>
          <a:endParaRPr lang="en-CA"/>
        </a:p>
      </dgm:t>
    </dgm:pt>
    <dgm:pt modelId="{6BFB14D2-1831-4842-AA96-6E9F91F560C7}" type="sibTrans" cxnId="{B32A801A-7C14-49C7-B2B3-56180C680A30}">
      <dgm:prSet/>
      <dgm:spPr/>
      <dgm:t>
        <a:bodyPr/>
        <a:lstStyle/>
        <a:p>
          <a:endParaRPr lang="en-CA"/>
        </a:p>
      </dgm:t>
    </dgm:pt>
    <dgm:pt modelId="{8EB32724-31A4-4B8E-AB08-DD7B6E41C031}">
      <dgm:prSet phldrT="[Text]"/>
      <dgm:spPr/>
      <dgm:t>
        <a:bodyPr/>
        <a:lstStyle/>
        <a:p>
          <a:r>
            <a:rPr lang="en-CA" dirty="0" smtClean="0"/>
            <a:t>CPKN</a:t>
          </a:r>
          <a:endParaRPr lang="en-CA" dirty="0"/>
        </a:p>
      </dgm:t>
    </dgm:pt>
    <dgm:pt modelId="{12C3D5C7-6776-4D1A-9798-9088F42EE389}" type="parTrans" cxnId="{E763210D-517A-4C78-950C-002993E8F8FC}">
      <dgm:prSet/>
      <dgm:spPr/>
      <dgm:t>
        <a:bodyPr/>
        <a:lstStyle/>
        <a:p>
          <a:endParaRPr lang="en-CA"/>
        </a:p>
      </dgm:t>
    </dgm:pt>
    <dgm:pt modelId="{AD3AD99C-7742-4041-BD2D-BA279C295EE9}" type="sibTrans" cxnId="{E763210D-517A-4C78-950C-002993E8F8FC}">
      <dgm:prSet/>
      <dgm:spPr/>
      <dgm:t>
        <a:bodyPr/>
        <a:lstStyle/>
        <a:p>
          <a:endParaRPr lang="en-CA"/>
        </a:p>
      </dgm:t>
    </dgm:pt>
    <dgm:pt modelId="{B9035E4F-2442-4D89-9549-2D95C6E63CAB}">
      <dgm:prSet phldrT="[Text]"/>
      <dgm:spPr/>
      <dgm:t>
        <a:bodyPr/>
        <a:lstStyle/>
        <a:p>
          <a:r>
            <a:rPr lang="en-CA" dirty="0" smtClean="0"/>
            <a:t>CSIS</a:t>
          </a:r>
          <a:endParaRPr lang="en-CA" dirty="0"/>
        </a:p>
      </dgm:t>
    </dgm:pt>
    <dgm:pt modelId="{C0E0005E-5EA8-4D1B-8167-249CE7336874}" type="parTrans" cxnId="{80B4DF2D-201C-4433-B68A-629DB06F233D}">
      <dgm:prSet/>
      <dgm:spPr/>
      <dgm:t>
        <a:bodyPr/>
        <a:lstStyle/>
        <a:p>
          <a:endParaRPr lang="en-CA"/>
        </a:p>
      </dgm:t>
    </dgm:pt>
    <dgm:pt modelId="{A74533EE-CA22-4061-BF7D-A9F0374799F2}" type="sibTrans" cxnId="{80B4DF2D-201C-4433-B68A-629DB06F233D}">
      <dgm:prSet/>
      <dgm:spPr/>
      <dgm:t>
        <a:bodyPr/>
        <a:lstStyle/>
        <a:p>
          <a:endParaRPr lang="en-CA"/>
        </a:p>
      </dgm:t>
    </dgm:pt>
    <dgm:pt modelId="{50A9A904-01B7-4E72-BAD0-49AD9A98BE4B}">
      <dgm:prSet phldrT="[Text]"/>
      <dgm:spPr/>
      <dgm:t>
        <a:bodyPr/>
        <a:lstStyle/>
        <a:p>
          <a:r>
            <a:rPr lang="en-CA" dirty="0" smtClean="0"/>
            <a:t>CPC</a:t>
          </a:r>
          <a:endParaRPr lang="en-CA" dirty="0"/>
        </a:p>
      </dgm:t>
    </dgm:pt>
    <dgm:pt modelId="{9ACDB3B8-6F49-4560-8693-67DBEAC3FE35}" type="parTrans" cxnId="{62DD5CA5-970B-48B2-93BF-3F00A474D148}">
      <dgm:prSet/>
      <dgm:spPr/>
      <dgm:t>
        <a:bodyPr/>
        <a:lstStyle/>
        <a:p>
          <a:endParaRPr lang="en-CA"/>
        </a:p>
      </dgm:t>
    </dgm:pt>
    <dgm:pt modelId="{868B2127-61D9-4FED-9C99-1FF3B5B78BF9}" type="sibTrans" cxnId="{62DD5CA5-970B-48B2-93BF-3F00A474D148}">
      <dgm:prSet/>
      <dgm:spPr/>
      <dgm:t>
        <a:bodyPr/>
        <a:lstStyle/>
        <a:p>
          <a:endParaRPr lang="en-CA"/>
        </a:p>
      </dgm:t>
    </dgm:pt>
    <dgm:pt modelId="{47073F1F-D68E-4BB9-820B-6BA20799AA83}">
      <dgm:prSet phldrT="[Text]"/>
      <dgm:spPr/>
      <dgm:t>
        <a:bodyPr/>
        <a:lstStyle/>
        <a:p>
          <a:r>
            <a:rPr lang="en-US" dirty="0" smtClean="0"/>
            <a:t>TPS</a:t>
          </a:r>
          <a:endParaRPr lang="en-CA" dirty="0"/>
        </a:p>
      </dgm:t>
    </dgm:pt>
    <dgm:pt modelId="{CF430709-D299-4C2B-B94E-FF253B7DA1F6}" type="parTrans" cxnId="{3F4DF44B-8079-4949-857E-EC95BBF3289C}">
      <dgm:prSet/>
      <dgm:spPr/>
      <dgm:t>
        <a:bodyPr/>
        <a:lstStyle/>
        <a:p>
          <a:endParaRPr lang="en-US"/>
        </a:p>
      </dgm:t>
    </dgm:pt>
    <dgm:pt modelId="{BAE94EA4-2542-496B-84F5-97254D446345}" type="sibTrans" cxnId="{3F4DF44B-8079-4949-857E-EC95BBF3289C}">
      <dgm:prSet/>
      <dgm:spPr/>
      <dgm:t>
        <a:bodyPr/>
        <a:lstStyle/>
        <a:p>
          <a:endParaRPr lang="en-US"/>
        </a:p>
      </dgm:t>
    </dgm:pt>
    <dgm:pt modelId="{1EE6053A-A3FE-4B6C-B309-4F7FB852658A}" type="pres">
      <dgm:prSet presAssocID="{012B98D7-D595-4E0F-B576-5D9A23E952CB}" presName="diagram" presStyleCnt="0">
        <dgm:presLayoutVars>
          <dgm:dir/>
          <dgm:resizeHandles val="exact"/>
        </dgm:presLayoutVars>
      </dgm:prSet>
      <dgm:spPr/>
      <dgm:t>
        <a:bodyPr/>
        <a:lstStyle/>
        <a:p>
          <a:endParaRPr lang="en-US"/>
        </a:p>
      </dgm:t>
    </dgm:pt>
    <dgm:pt modelId="{063837B6-1195-461B-9CC1-4005414CBB0E}" type="pres">
      <dgm:prSet presAssocID="{8EB32724-31A4-4B8E-AB08-DD7B6E41C031}" presName="node" presStyleLbl="node1" presStyleIdx="0" presStyleCnt="8">
        <dgm:presLayoutVars>
          <dgm:bulletEnabled val="1"/>
        </dgm:presLayoutVars>
      </dgm:prSet>
      <dgm:spPr/>
      <dgm:t>
        <a:bodyPr/>
        <a:lstStyle/>
        <a:p>
          <a:endParaRPr lang="en-CA"/>
        </a:p>
      </dgm:t>
    </dgm:pt>
    <dgm:pt modelId="{9FDDD408-3AD8-49A6-B2E9-DCD886A7523A}" type="pres">
      <dgm:prSet presAssocID="{AD3AD99C-7742-4041-BD2D-BA279C295EE9}" presName="sibTrans" presStyleCnt="0"/>
      <dgm:spPr/>
    </dgm:pt>
    <dgm:pt modelId="{B124822C-C35A-4C79-8D97-963E20847AB7}" type="pres">
      <dgm:prSet presAssocID="{DC6C3F11-5AD7-47BE-AA2C-E2EF9060AE8C}" presName="node" presStyleLbl="node1" presStyleIdx="1" presStyleCnt="8">
        <dgm:presLayoutVars>
          <dgm:bulletEnabled val="1"/>
        </dgm:presLayoutVars>
      </dgm:prSet>
      <dgm:spPr/>
      <dgm:t>
        <a:bodyPr/>
        <a:lstStyle/>
        <a:p>
          <a:endParaRPr lang="en-CA"/>
        </a:p>
      </dgm:t>
    </dgm:pt>
    <dgm:pt modelId="{FA06954E-772E-4BEA-9FDB-E399E6E4C88D}" type="pres">
      <dgm:prSet presAssocID="{9107C1B4-7565-4912-80C0-B8632F284770}" presName="sibTrans" presStyleCnt="0"/>
      <dgm:spPr/>
    </dgm:pt>
    <dgm:pt modelId="{4357FFDE-5420-4109-9DCB-300C205C5930}" type="pres">
      <dgm:prSet presAssocID="{DF605741-D0B2-4FCB-86E9-81A0AE64BCFF}" presName="node" presStyleLbl="node1" presStyleIdx="2" presStyleCnt="8">
        <dgm:presLayoutVars>
          <dgm:bulletEnabled val="1"/>
        </dgm:presLayoutVars>
      </dgm:prSet>
      <dgm:spPr/>
      <dgm:t>
        <a:bodyPr/>
        <a:lstStyle/>
        <a:p>
          <a:endParaRPr lang="en-CA"/>
        </a:p>
      </dgm:t>
    </dgm:pt>
    <dgm:pt modelId="{6F36DDD3-A7C1-4A8E-8F4A-FB9FDE668F8F}" type="pres">
      <dgm:prSet presAssocID="{F2B07D74-4F48-4B8E-B3AC-FC8BF7AA03E2}" presName="sibTrans" presStyleCnt="0"/>
      <dgm:spPr/>
    </dgm:pt>
    <dgm:pt modelId="{630A2F24-3FBC-4C47-BE70-F73A35889DD1}" type="pres">
      <dgm:prSet presAssocID="{16B5BD30-E688-40FA-A271-3426FBCE45FD}" presName="node" presStyleLbl="node1" presStyleIdx="3" presStyleCnt="8">
        <dgm:presLayoutVars>
          <dgm:bulletEnabled val="1"/>
        </dgm:presLayoutVars>
      </dgm:prSet>
      <dgm:spPr/>
      <dgm:t>
        <a:bodyPr/>
        <a:lstStyle/>
        <a:p>
          <a:endParaRPr lang="en-CA"/>
        </a:p>
      </dgm:t>
    </dgm:pt>
    <dgm:pt modelId="{9533CE35-FEF0-43FF-B4C5-2D33CC2AE4DA}" type="pres">
      <dgm:prSet presAssocID="{D15EB6CF-ECC7-4E0F-8C24-7D932D8D65E1}" presName="sibTrans" presStyleCnt="0"/>
      <dgm:spPr/>
    </dgm:pt>
    <dgm:pt modelId="{EACC6427-7F02-4534-9702-14B8B5FF00CF}" type="pres">
      <dgm:prSet presAssocID="{8996208C-F798-4331-8FE2-0BC95B6254B1}" presName="node" presStyleLbl="node1" presStyleIdx="4" presStyleCnt="8">
        <dgm:presLayoutVars>
          <dgm:bulletEnabled val="1"/>
        </dgm:presLayoutVars>
      </dgm:prSet>
      <dgm:spPr/>
      <dgm:t>
        <a:bodyPr/>
        <a:lstStyle/>
        <a:p>
          <a:endParaRPr lang="en-CA"/>
        </a:p>
      </dgm:t>
    </dgm:pt>
    <dgm:pt modelId="{2D8C7406-DAAC-43F7-A337-FEF8E9FE0DE3}" type="pres">
      <dgm:prSet presAssocID="{6BFB14D2-1831-4842-AA96-6E9F91F560C7}" presName="sibTrans" presStyleCnt="0"/>
      <dgm:spPr/>
    </dgm:pt>
    <dgm:pt modelId="{F30A2794-AB90-47CE-956D-DB4C2A98EABF}" type="pres">
      <dgm:prSet presAssocID="{B9035E4F-2442-4D89-9549-2D95C6E63CAB}" presName="node" presStyleLbl="node1" presStyleIdx="5" presStyleCnt="8">
        <dgm:presLayoutVars>
          <dgm:bulletEnabled val="1"/>
        </dgm:presLayoutVars>
      </dgm:prSet>
      <dgm:spPr/>
      <dgm:t>
        <a:bodyPr/>
        <a:lstStyle/>
        <a:p>
          <a:endParaRPr lang="en-CA"/>
        </a:p>
      </dgm:t>
    </dgm:pt>
    <dgm:pt modelId="{DE305E38-F3E1-4F63-B633-19F8F2BDE253}" type="pres">
      <dgm:prSet presAssocID="{A74533EE-CA22-4061-BF7D-A9F0374799F2}" presName="sibTrans" presStyleCnt="0"/>
      <dgm:spPr/>
    </dgm:pt>
    <dgm:pt modelId="{FC4D2280-58CB-48CF-814F-1AE7C2A255F2}" type="pres">
      <dgm:prSet presAssocID="{50A9A904-01B7-4E72-BAD0-49AD9A98BE4B}" presName="node" presStyleLbl="node1" presStyleIdx="6" presStyleCnt="8">
        <dgm:presLayoutVars>
          <dgm:bulletEnabled val="1"/>
        </dgm:presLayoutVars>
      </dgm:prSet>
      <dgm:spPr/>
      <dgm:t>
        <a:bodyPr/>
        <a:lstStyle/>
        <a:p>
          <a:endParaRPr lang="en-US"/>
        </a:p>
      </dgm:t>
    </dgm:pt>
    <dgm:pt modelId="{7EA05601-E34E-4D16-8EEF-03BCE045D362}" type="pres">
      <dgm:prSet presAssocID="{868B2127-61D9-4FED-9C99-1FF3B5B78BF9}" presName="sibTrans" presStyleCnt="0"/>
      <dgm:spPr/>
    </dgm:pt>
    <dgm:pt modelId="{7F2E8078-8FE9-487F-A9B8-3DA7F8D3F9ED}" type="pres">
      <dgm:prSet presAssocID="{47073F1F-D68E-4BB9-820B-6BA20799AA83}" presName="node" presStyleLbl="node1" presStyleIdx="7" presStyleCnt="8">
        <dgm:presLayoutVars>
          <dgm:bulletEnabled val="1"/>
        </dgm:presLayoutVars>
      </dgm:prSet>
      <dgm:spPr/>
      <dgm:t>
        <a:bodyPr/>
        <a:lstStyle/>
        <a:p>
          <a:endParaRPr lang="en-US"/>
        </a:p>
      </dgm:t>
    </dgm:pt>
  </dgm:ptLst>
  <dgm:cxnLst>
    <dgm:cxn modelId="{E763210D-517A-4C78-950C-002993E8F8FC}" srcId="{012B98D7-D595-4E0F-B576-5D9A23E952CB}" destId="{8EB32724-31A4-4B8E-AB08-DD7B6E41C031}" srcOrd="0" destOrd="0" parTransId="{12C3D5C7-6776-4D1A-9798-9088F42EE389}" sibTransId="{AD3AD99C-7742-4041-BD2D-BA279C295EE9}"/>
    <dgm:cxn modelId="{B7290AF6-A35C-4186-8259-684BDF84B4D9}" type="presOf" srcId="{B9035E4F-2442-4D89-9549-2D95C6E63CAB}" destId="{F30A2794-AB90-47CE-956D-DB4C2A98EABF}" srcOrd="0" destOrd="0" presId="urn:microsoft.com/office/officeart/2005/8/layout/default"/>
    <dgm:cxn modelId="{8FCA3F7A-3794-400C-A601-7A33291D62D6}" type="presOf" srcId="{DF605741-D0B2-4FCB-86E9-81A0AE64BCFF}" destId="{4357FFDE-5420-4109-9DCB-300C205C5930}" srcOrd="0" destOrd="0" presId="urn:microsoft.com/office/officeart/2005/8/layout/default"/>
    <dgm:cxn modelId="{8E1C386E-854C-4556-B6F5-2A81F04B1BF0}" type="presOf" srcId="{47073F1F-D68E-4BB9-820B-6BA20799AA83}" destId="{7F2E8078-8FE9-487F-A9B8-3DA7F8D3F9ED}" srcOrd="0" destOrd="0" presId="urn:microsoft.com/office/officeart/2005/8/layout/default"/>
    <dgm:cxn modelId="{33513E81-5EB5-49FC-B521-4F42A733D63A}" type="presOf" srcId="{012B98D7-D595-4E0F-B576-5D9A23E952CB}" destId="{1EE6053A-A3FE-4B6C-B309-4F7FB852658A}" srcOrd="0" destOrd="0" presId="urn:microsoft.com/office/officeart/2005/8/layout/default"/>
    <dgm:cxn modelId="{B32A801A-7C14-49C7-B2B3-56180C680A30}" srcId="{012B98D7-D595-4E0F-B576-5D9A23E952CB}" destId="{8996208C-F798-4331-8FE2-0BC95B6254B1}" srcOrd="4" destOrd="0" parTransId="{B6116F3D-B5F8-4B20-8058-06C82E0F4A62}" sibTransId="{6BFB14D2-1831-4842-AA96-6E9F91F560C7}"/>
    <dgm:cxn modelId="{A3CF3D0C-1A16-48B4-9504-D92B1900E24D}" srcId="{012B98D7-D595-4E0F-B576-5D9A23E952CB}" destId="{DC6C3F11-5AD7-47BE-AA2C-E2EF9060AE8C}" srcOrd="1" destOrd="0" parTransId="{D23920D4-4A3B-421A-AEA2-B9FEC2CD6366}" sibTransId="{9107C1B4-7565-4912-80C0-B8632F284770}"/>
    <dgm:cxn modelId="{D4E35676-7D98-4E78-9D7D-C29CD89FFBAE}" type="presOf" srcId="{8EB32724-31A4-4B8E-AB08-DD7B6E41C031}" destId="{063837B6-1195-461B-9CC1-4005414CBB0E}" srcOrd="0" destOrd="0" presId="urn:microsoft.com/office/officeart/2005/8/layout/default"/>
    <dgm:cxn modelId="{C283A8E3-CCF0-4ECD-A2D3-1463C5B50F44}" type="presOf" srcId="{DC6C3F11-5AD7-47BE-AA2C-E2EF9060AE8C}" destId="{B124822C-C35A-4C79-8D97-963E20847AB7}" srcOrd="0" destOrd="0" presId="urn:microsoft.com/office/officeart/2005/8/layout/default"/>
    <dgm:cxn modelId="{80B4DF2D-201C-4433-B68A-629DB06F233D}" srcId="{012B98D7-D595-4E0F-B576-5D9A23E952CB}" destId="{B9035E4F-2442-4D89-9549-2D95C6E63CAB}" srcOrd="5" destOrd="0" parTransId="{C0E0005E-5EA8-4D1B-8167-249CE7336874}" sibTransId="{A74533EE-CA22-4061-BF7D-A9F0374799F2}"/>
    <dgm:cxn modelId="{338E8D6E-F791-431D-9D52-CCCD98A17BA2}" type="presOf" srcId="{16B5BD30-E688-40FA-A271-3426FBCE45FD}" destId="{630A2F24-3FBC-4C47-BE70-F73A35889DD1}" srcOrd="0" destOrd="0" presId="urn:microsoft.com/office/officeart/2005/8/layout/default"/>
    <dgm:cxn modelId="{BD2227C5-BDFB-4899-91D9-B559F8B3405D}" srcId="{012B98D7-D595-4E0F-B576-5D9A23E952CB}" destId="{DF605741-D0B2-4FCB-86E9-81A0AE64BCFF}" srcOrd="2" destOrd="0" parTransId="{31B69705-0632-4D09-87A1-558D90E6C263}" sibTransId="{F2B07D74-4F48-4B8E-B3AC-FC8BF7AA03E2}"/>
    <dgm:cxn modelId="{3F4DF44B-8079-4949-857E-EC95BBF3289C}" srcId="{012B98D7-D595-4E0F-B576-5D9A23E952CB}" destId="{47073F1F-D68E-4BB9-820B-6BA20799AA83}" srcOrd="7" destOrd="0" parTransId="{CF430709-D299-4C2B-B94E-FF253B7DA1F6}" sibTransId="{BAE94EA4-2542-496B-84F5-97254D446345}"/>
    <dgm:cxn modelId="{62DD5CA5-970B-48B2-93BF-3F00A474D148}" srcId="{012B98D7-D595-4E0F-B576-5D9A23E952CB}" destId="{50A9A904-01B7-4E72-BAD0-49AD9A98BE4B}" srcOrd="6" destOrd="0" parTransId="{9ACDB3B8-6F49-4560-8693-67DBEAC3FE35}" sibTransId="{868B2127-61D9-4FED-9C99-1FF3B5B78BF9}"/>
    <dgm:cxn modelId="{C526F89B-C78D-4F13-B389-07AF57E5A2E4}" srcId="{012B98D7-D595-4E0F-B576-5D9A23E952CB}" destId="{16B5BD30-E688-40FA-A271-3426FBCE45FD}" srcOrd="3" destOrd="0" parTransId="{9D2A4551-9DC6-4E56-B10E-8646DD8DEB57}" sibTransId="{D15EB6CF-ECC7-4E0F-8C24-7D932D8D65E1}"/>
    <dgm:cxn modelId="{AEE5068F-A6E9-4DAE-A3A9-A3DEC05CB42F}" type="presOf" srcId="{50A9A904-01B7-4E72-BAD0-49AD9A98BE4B}" destId="{FC4D2280-58CB-48CF-814F-1AE7C2A255F2}" srcOrd="0" destOrd="0" presId="urn:microsoft.com/office/officeart/2005/8/layout/default"/>
    <dgm:cxn modelId="{705F15D5-94E5-40E0-AD0F-45CB2DCA4EBC}" type="presOf" srcId="{8996208C-F798-4331-8FE2-0BC95B6254B1}" destId="{EACC6427-7F02-4534-9702-14B8B5FF00CF}" srcOrd="0" destOrd="0" presId="urn:microsoft.com/office/officeart/2005/8/layout/default"/>
    <dgm:cxn modelId="{2F87FE9D-4B1C-47BA-BB21-53FD10974259}" type="presParOf" srcId="{1EE6053A-A3FE-4B6C-B309-4F7FB852658A}" destId="{063837B6-1195-461B-9CC1-4005414CBB0E}" srcOrd="0" destOrd="0" presId="urn:microsoft.com/office/officeart/2005/8/layout/default"/>
    <dgm:cxn modelId="{9ABA370B-B489-4B66-A0AD-649C1F43BC85}" type="presParOf" srcId="{1EE6053A-A3FE-4B6C-B309-4F7FB852658A}" destId="{9FDDD408-3AD8-49A6-B2E9-DCD886A7523A}" srcOrd="1" destOrd="0" presId="urn:microsoft.com/office/officeart/2005/8/layout/default"/>
    <dgm:cxn modelId="{4788C679-5B3F-4D39-89C3-44E22792842E}" type="presParOf" srcId="{1EE6053A-A3FE-4B6C-B309-4F7FB852658A}" destId="{B124822C-C35A-4C79-8D97-963E20847AB7}" srcOrd="2" destOrd="0" presId="urn:microsoft.com/office/officeart/2005/8/layout/default"/>
    <dgm:cxn modelId="{7825F7E9-5B4C-4F0E-B1CC-386977D39183}" type="presParOf" srcId="{1EE6053A-A3FE-4B6C-B309-4F7FB852658A}" destId="{FA06954E-772E-4BEA-9FDB-E399E6E4C88D}" srcOrd="3" destOrd="0" presId="urn:microsoft.com/office/officeart/2005/8/layout/default"/>
    <dgm:cxn modelId="{C654C807-ECBF-44E2-B388-658B4CE5E6EB}" type="presParOf" srcId="{1EE6053A-A3FE-4B6C-B309-4F7FB852658A}" destId="{4357FFDE-5420-4109-9DCB-300C205C5930}" srcOrd="4" destOrd="0" presId="urn:microsoft.com/office/officeart/2005/8/layout/default"/>
    <dgm:cxn modelId="{10519763-81F2-4BDC-88CC-A0A463DEFAA2}" type="presParOf" srcId="{1EE6053A-A3FE-4B6C-B309-4F7FB852658A}" destId="{6F36DDD3-A7C1-4A8E-8F4A-FB9FDE668F8F}" srcOrd="5" destOrd="0" presId="urn:microsoft.com/office/officeart/2005/8/layout/default"/>
    <dgm:cxn modelId="{17E15BF4-224D-43EB-8881-C35E396FA3FA}" type="presParOf" srcId="{1EE6053A-A3FE-4B6C-B309-4F7FB852658A}" destId="{630A2F24-3FBC-4C47-BE70-F73A35889DD1}" srcOrd="6" destOrd="0" presId="urn:microsoft.com/office/officeart/2005/8/layout/default"/>
    <dgm:cxn modelId="{CB29A12A-04D2-4C12-8EEA-429299D3ABAB}" type="presParOf" srcId="{1EE6053A-A3FE-4B6C-B309-4F7FB852658A}" destId="{9533CE35-FEF0-43FF-B4C5-2D33CC2AE4DA}" srcOrd="7" destOrd="0" presId="urn:microsoft.com/office/officeart/2005/8/layout/default"/>
    <dgm:cxn modelId="{49B725D7-B637-4A5F-BAF5-91D13425E364}" type="presParOf" srcId="{1EE6053A-A3FE-4B6C-B309-4F7FB852658A}" destId="{EACC6427-7F02-4534-9702-14B8B5FF00CF}" srcOrd="8" destOrd="0" presId="urn:microsoft.com/office/officeart/2005/8/layout/default"/>
    <dgm:cxn modelId="{057ED03C-84AE-4185-9276-DB38B8E58ED2}" type="presParOf" srcId="{1EE6053A-A3FE-4B6C-B309-4F7FB852658A}" destId="{2D8C7406-DAAC-43F7-A337-FEF8E9FE0DE3}" srcOrd="9" destOrd="0" presId="urn:microsoft.com/office/officeart/2005/8/layout/default"/>
    <dgm:cxn modelId="{047CF616-5B66-4A63-A10A-8A399061D103}" type="presParOf" srcId="{1EE6053A-A3FE-4B6C-B309-4F7FB852658A}" destId="{F30A2794-AB90-47CE-956D-DB4C2A98EABF}" srcOrd="10" destOrd="0" presId="urn:microsoft.com/office/officeart/2005/8/layout/default"/>
    <dgm:cxn modelId="{97552CBA-9D35-42AF-9330-78184FBB273B}" type="presParOf" srcId="{1EE6053A-A3FE-4B6C-B309-4F7FB852658A}" destId="{DE305E38-F3E1-4F63-B633-19F8F2BDE253}" srcOrd="11" destOrd="0" presId="urn:microsoft.com/office/officeart/2005/8/layout/default"/>
    <dgm:cxn modelId="{179CE75D-0526-47DB-B467-B4F9D26CAC40}" type="presParOf" srcId="{1EE6053A-A3FE-4B6C-B309-4F7FB852658A}" destId="{FC4D2280-58CB-48CF-814F-1AE7C2A255F2}" srcOrd="12" destOrd="0" presId="urn:microsoft.com/office/officeart/2005/8/layout/default"/>
    <dgm:cxn modelId="{9C96BA63-A195-4C68-ADC9-527FF70ADDB1}" type="presParOf" srcId="{1EE6053A-A3FE-4B6C-B309-4F7FB852658A}" destId="{7EA05601-E34E-4D16-8EEF-03BCE045D362}" srcOrd="13" destOrd="0" presId="urn:microsoft.com/office/officeart/2005/8/layout/default"/>
    <dgm:cxn modelId="{ABC44DA8-2581-4587-868C-B1EAD9575014}" type="presParOf" srcId="{1EE6053A-A3FE-4B6C-B309-4F7FB852658A}" destId="{7F2E8078-8FE9-487F-A9B8-3DA7F8D3F9ED}" srcOrd="14"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183D88-763B-4132-812D-5013F8C76C3A}"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B29D139B-BE6C-4D23-8113-32E2F08BEC6B}">
      <dgm:prSet phldrT="[Text]"/>
      <dgm:spPr/>
      <dgm:t>
        <a:bodyPr/>
        <a:lstStyle/>
        <a:p>
          <a:r>
            <a:rPr lang="en-US" dirty="0" smtClean="0"/>
            <a:t>Zoom</a:t>
          </a:r>
          <a:endParaRPr lang="en-US" dirty="0"/>
        </a:p>
      </dgm:t>
    </dgm:pt>
    <dgm:pt modelId="{5AAECCBA-421D-496D-9DD3-2295C9531532}" type="parTrans" cxnId="{BBA8F8D2-9A6A-4E71-AB94-FD4AFA3209B3}">
      <dgm:prSet/>
      <dgm:spPr/>
      <dgm:t>
        <a:bodyPr/>
        <a:lstStyle/>
        <a:p>
          <a:endParaRPr lang="en-US"/>
        </a:p>
      </dgm:t>
    </dgm:pt>
    <dgm:pt modelId="{B5DB78B4-E7E3-4647-9000-C63FD864DF40}" type="sibTrans" cxnId="{BBA8F8D2-9A6A-4E71-AB94-FD4AFA3209B3}">
      <dgm:prSet/>
      <dgm:spPr/>
      <dgm:t>
        <a:bodyPr/>
        <a:lstStyle/>
        <a:p>
          <a:endParaRPr lang="en-US"/>
        </a:p>
      </dgm:t>
    </dgm:pt>
    <dgm:pt modelId="{3A66F1F9-3816-4971-84A3-3F14C394641E}">
      <dgm:prSet phldrT="[Text]"/>
      <dgm:spPr/>
      <dgm:t>
        <a:bodyPr/>
        <a:lstStyle/>
        <a:p>
          <a:r>
            <a:rPr lang="en-US" dirty="0" smtClean="0"/>
            <a:t>Cisco Meetings / Training</a:t>
          </a:r>
          <a:endParaRPr lang="en-US" dirty="0"/>
        </a:p>
      </dgm:t>
    </dgm:pt>
    <dgm:pt modelId="{54198FD6-1406-4940-AD34-8E819D663788}" type="parTrans" cxnId="{1A9930E6-0906-4D85-8E21-6ECA4895FC27}">
      <dgm:prSet/>
      <dgm:spPr/>
      <dgm:t>
        <a:bodyPr/>
        <a:lstStyle/>
        <a:p>
          <a:endParaRPr lang="en-US"/>
        </a:p>
      </dgm:t>
    </dgm:pt>
    <dgm:pt modelId="{5B8DDFB3-BCFB-46CE-87B3-268A22B88E03}" type="sibTrans" cxnId="{1A9930E6-0906-4D85-8E21-6ECA4895FC27}">
      <dgm:prSet/>
      <dgm:spPr/>
      <dgm:t>
        <a:bodyPr/>
        <a:lstStyle/>
        <a:p>
          <a:endParaRPr lang="en-US"/>
        </a:p>
      </dgm:t>
    </dgm:pt>
    <dgm:pt modelId="{418EF412-FCA7-42A4-A704-CF34B7496EDF}">
      <dgm:prSet phldrT="[Text]"/>
      <dgm:spPr/>
      <dgm:t>
        <a:bodyPr/>
        <a:lstStyle/>
        <a:p>
          <a:r>
            <a:rPr lang="en-US" dirty="0" smtClean="0"/>
            <a:t>MS Teams</a:t>
          </a:r>
          <a:endParaRPr lang="en-US" dirty="0"/>
        </a:p>
      </dgm:t>
    </dgm:pt>
    <dgm:pt modelId="{663BB350-5E27-4458-A3A2-818EC0403BFC}" type="parTrans" cxnId="{D36E71C4-495C-44EB-9460-A43431D74353}">
      <dgm:prSet/>
      <dgm:spPr/>
      <dgm:t>
        <a:bodyPr/>
        <a:lstStyle/>
        <a:p>
          <a:endParaRPr lang="en-US"/>
        </a:p>
      </dgm:t>
    </dgm:pt>
    <dgm:pt modelId="{5275095A-6BC8-4BEE-A723-21AD4BCB95CC}" type="sibTrans" cxnId="{D36E71C4-495C-44EB-9460-A43431D74353}">
      <dgm:prSet/>
      <dgm:spPr/>
      <dgm:t>
        <a:bodyPr/>
        <a:lstStyle/>
        <a:p>
          <a:endParaRPr lang="en-US"/>
        </a:p>
      </dgm:t>
    </dgm:pt>
    <dgm:pt modelId="{3A00929E-951F-435A-A2BB-47E1C9C7F20A}">
      <dgm:prSet phldrT="[Text]"/>
      <dgm:spPr/>
      <dgm:t>
        <a:bodyPr/>
        <a:lstStyle/>
        <a:p>
          <a:r>
            <a:rPr lang="en-US" dirty="0" err="1" smtClean="0"/>
            <a:t>GoToWebinar</a:t>
          </a:r>
          <a:endParaRPr lang="en-US" dirty="0"/>
        </a:p>
      </dgm:t>
    </dgm:pt>
    <dgm:pt modelId="{B697D467-76C4-4086-AE0A-AE68DB7BA1AB}" type="parTrans" cxnId="{17DA24F9-20FC-44C1-BAF0-7BEBCB842FED}">
      <dgm:prSet/>
      <dgm:spPr/>
      <dgm:t>
        <a:bodyPr/>
        <a:lstStyle/>
        <a:p>
          <a:endParaRPr lang="en-US"/>
        </a:p>
      </dgm:t>
    </dgm:pt>
    <dgm:pt modelId="{B9D4DE64-5306-495A-B251-763EFF6037FA}" type="sibTrans" cxnId="{17DA24F9-20FC-44C1-BAF0-7BEBCB842FED}">
      <dgm:prSet/>
      <dgm:spPr/>
      <dgm:t>
        <a:bodyPr/>
        <a:lstStyle/>
        <a:p>
          <a:endParaRPr lang="en-US"/>
        </a:p>
      </dgm:t>
    </dgm:pt>
    <dgm:pt modelId="{C6764271-40CF-4863-AACF-5BFC85989F42}">
      <dgm:prSet phldrT="[Text]"/>
      <dgm:spPr/>
      <dgm:t>
        <a:bodyPr/>
        <a:lstStyle/>
        <a:p>
          <a:r>
            <a:rPr lang="en-US" dirty="0" smtClean="0"/>
            <a:t>Big Blue Button</a:t>
          </a:r>
          <a:endParaRPr lang="en-US" dirty="0"/>
        </a:p>
      </dgm:t>
    </dgm:pt>
    <dgm:pt modelId="{40CE62DF-D9FC-4378-AB9E-47C3E829B60F}" type="parTrans" cxnId="{E536E2E7-29E9-44D5-8840-B19BF7F06B71}">
      <dgm:prSet/>
      <dgm:spPr/>
      <dgm:t>
        <a:bodyPr/>
        <a:lstStyle/>
        <a:p>
          <a:endParaRPr lang="en-US"/>
        </a:p>
      </dgm:t>
    </dgm:pt>
    <dgm:pt modelId="{331A2A59-C49E-446B-8DE8-472B01966B7A}" type="sibTrans" cxnId="{E536E2E7-29E9-44D5-8840-B19BF7F06B71}">
      <dgm:prSet/>
      <dgm:spPr/>
      <dgm:t>
        <a:bodyPr/>
        <a:lstStyle/>
        <a:p>
          <a:endParaRPr lang="en-US"/>
        </a:p>
      </dgm:t>
    </dgm:pt>
    <dgm:pt modelId="{E104C630-63CE-42CF-A12A-C81FA0B1F2BB}">
      <dgm:prSet phldrT="[Text]"/>
      <dgm:spPr/>
      <dgm:t>
        <a:bodyPr/>
        <a:lstStyle/>
        <a:p>
          <a:r>
            <a:rPr lang="en-US" dirty="0" smtClean="0"/>
            <a:t>Collaborate</a:t>
          </a:r>
          <a:endParaRPr lang="en-US" dirty="0"/>
        </a:p>
      </dgm:t>
    </dgm:pt>
    <dgm:pt modelId="{FB6049B5-5734-40A0-B77D-467923430E4E}" type="parTrans" cxnId="{4B087AE7-F276-4051-B0A3-9A4EC4EE5BAC}">
      <dgm:prSet/>
      <dgm:spPr/>
    </dgm:pt>
    <dgm:pt modelId="{1DBAD5A0-6135-43A9-B7F6-46A4AEFA2529}" type="sibTrans" cxnId="{4B087AE7-F276-4051-B0A3-9A4EC4EE5BAC}">
      <dgm:prSet/>
      <dgm:spPr/>
    </dgm:pt>
    <dgm:pt modelId="{1854F8D2-6D25-4332-BCA1-30E5CEEFA433}" type="pres">
      <dgm:prSet presAssocID="{44183D88-763B-4132-812D-5013F8C76C3A}" presName="diagram" presStyleCnt="0">
        <dgm:presLayoutVars>
          <dgm:dir/>
          <dgm:resizeHandles val="exact"/>
        </dgm:presLayoutVars>
      </dgm:prSet>
      <dgm:spPr/>
      <dgm:t>
        <a:bodyPr/>
        <a:lstStyle/>
        <a:p>
          <a:endParaRPr lang="en-US"/>
        </a:p>
      </dgm:t>
    </dgm:pt>
    <dgm:pt modelId="{94261D91-EC63-4066-92B8-8F6E3F91A41C}" type="pres">
      <dgm:prSet presAssocID="{B29D139B-BE6C-4D23-8113-32E2F08BEC6B}" presName="node" presStyleLbl="node1" presStyleIdx="0" presStyleCnt="6">
        <dgm:presLayoutVars>
          <dgm:bulletEnabled val="1"/>
        </dgm:presLayoutVars>
      </dgm:prSet>
      <dgm:spPr>
        <a:prstGeom prst="roundRect">
          <a:avLst/>
        </a:prstGeom>
      </dgm:spPr>
      <dgm:t>
        <a:bodyPr/>
        <a:lstStyle/>
        <a:p>
          <a:endParaRPr lang="en-US"/>
        </a:p>
      </dgm:t>
    </dgm:pt>
    <dgm:pt modelId="{09A47020-2DAC-48D6-A09E-DA7E6693A4E2}" type="pres">
      <dgm:prSet presAssocID="{B5DB78B4-E7E3-4647-9000-C63FD864DF40}" presName="sibTrans" presStyleCnt="0"/>
      <dgm:spPr/>
    </dgm:pt>
    <dgm:pt modelId="{293461E9-A111-48AB-9EA1-A4882A98AE65}" type="pres">
      <dgm:prSet presAssocID="{3A66F1F9-3816-4971-84A3-3F14C394641E}" presName="node" presStyleLbl="node1" presStyleIdx="1" presStyleCnt="6">
        <dgm:presLayoutVars>
          <dgm:bulletEnabled val="1"/>
        </dgm:presLayoutVars>
      </dgm:prSet>
      <dgm:spPr>
        <a:prstGeom prst="roundRect">
          <a:avLst/>
        </a:prstGeom>
      </dgm:spPr>
      <dgm:t>
        <a:bodyPr/>
        <a:lstStyle/>
        <a:p>
          <a:endParaRPr lang="en-US"/>
        </a:p>
      </dgm:t>
    </dgm:pt>
    <dgm:pt modelId="{5329BAA6-DCCC-40A2-A978-AB2829EEC749}" type="pres">
      <dgm:prSet presAssocID="{5B8DDFB3-BCFB-46CE-87B3-268A22B88E03}" presName="sibTrans" presStyleCnt="0"/>
      <dgm:spPr/>
    </dgm:pt>
    <dgm:pt modelId="{BDACB949-2675-4D1E-A6E4-FB9C7BCBD476}" type="pres">
      <dgm:prSet presAssocID="{418EF412-FCA7-42A4-A704-CF34B7496EDF}" presName="node" presStyleLbl="node1" presStyleIdx="2" presStyleCnt="6">
        <dgm:presLayoutVars>
          <dgm:bulletEnabled val="1"/>
        </dgm:presLayoutVars>
      </dgm:prSet>
      <dgm:spPr>
        <a:prstGeom prst="roundRect">
          <a:avLst/>
        </a:prstGeom>
      </dgm:spPr>
      <dgm:t>
        <a:bodyPr/>
        <a:lstStyle/>
        <a:p>
          <a:endParaRPr lang="en-US"/>
        </a:p>
      </dgm:t>
    </dgm:pt>
    <dgm:pt modelId="{1121C69D-4A3F-4E47-806C-C3B202D494F8}" type="pres">
      <dgm:prSet presAssocID="{5275095A-6BC8-4BEE-A723-21AD4BCB95CC}" presName="sibTrans" presStyleCnt="0"/>
      <dgm:spPr/>
    </dgm:pt>
    <dgm:pt modelId="{CBBD6D21-9A5C-4B0F-95F7-9A395733EDCF}" type="pres">
      <dgm:prSet presAssocID="{3A00929E-951F-435A-A2BB-47E1C9C7F20A}" presName="node" presStyleLbl="node1" presStyleIdx="3" presStyleCnt="6">
        <dgm:presLayoutVars>
          <dgm:bulletEnabled val="1"/>
        </dgm:presLayoutVars>
      </dgm:prSet>
      <dgm:spPr>
        <a:prstGeom prst="roundRect">
          <a:avLst/>
        </a:prstGeom>
      </dgm:spPr>
      <dgm:t>
        <a:bodyPr/>
        <a:lstStyle/>
        <a:p>
          <a:endParaRPr lang="en-US"/>
        </a:p>
      </dgm:t>
    </dgm:pt>
    <dgm:pt modelId="{CAA02D34-FCD0-474A-AB74-94720CB0717E}" type="pres">
      <dgm:prSet presAssocID="{B9D4DE64-5306-495A-B251-763EFF6037FA}" presName="sibTrans" presStyleCnt="0"/>
      <dgm:spPr/>
    </dgm:pt>
    <dgm:pt modelId="{F0B5FA1A-B23D-44A2-8FE1-BFDBF7FC90E2}" type="pres">
      <dgm:prSet presAssocID="{C6764271-40CF-4863-AACF-5BFC85989F42}" presName="node" presStyleLbl="node1" presStyleIdx="4" presStyleCnt="6">
        <dgm:presLayoutVars>
          <dgm:bulletEnabled val="1"/>
        </dgm:presLayoutVars>
      </dgm:prSet>
      <dgm:spPr>
        <a:prstGeom prst="roundRect">
          <a:avLst/>
        </a:prstGeom>
      </dgm:spPr>
      <dgm:t>
        <a:bodyPr/>
        <a:lstStyle/>
        <a:p>
          <a:endParaRPr lang="en-US"/>
        </a:p>
      </dgm:t>
    </dgm:pt>
    <dgm:pt modelId="{F3AAC04D-E8FF-47BA-8EF2-4F0CF893E632}" type="pres">
      <dgm:prSet presAssocID="{331A2A59-C49E-446B-8DE8-472B01966B7A}" presName="sibTrans" presStyleCnt="0"/>
      <dgm:spPr/>
    </dgm:pt>
    <dgm:pt modelId="{D48BB763-4094-42D2-BA41-39D9104FE0D4}" type="pres">
      <dgm:prSet presAssocID="{E104C630-63CE-42CF-A12A-C81FA0B1F2BB}" presName="node" presStyleLbl="node1" presStyleIdx="5" presStyleCnt="6">
        <dgm:presLayoutVars>
          <dgm:bulletEnabled val="1"/>
        </dgm:presLayoutVars>
      </dgm:prSet>
      <dgm:spPr/>
      <dgm:t>
        <a:bodyPr/>
        <a:lstStyle/>
        <a:p>
          <a:endParaRPr lang="en-US"/>
        </a:p>
      </dgm:t>
    </dgm:pt>
  </dgm:ptLst>
  <dgm:cxnLst>
    <dgm:cxn modelId="{10760AF7-8689-41BD-9BA8-7DA43F416A71}" type="presOf" srcId="{44183D88-763B-4132-812D-5013F8C76C3A}" destId="{1854F8D2-6D25-4332-BCA1-30E5CEEFA433}" srcOrd="0" destOrd="0" presId="urn:microsoft.com/office/officeart/2005/8/layout/default"/>
    <dgm:cxn modelId="{4B087AE7-F276-4051-B0A3-9A4EC4EE5BAC}" srcId="{44183D88-763B-4132-812D-5013F8C76C3A}" destId="{E104C630-63CE-42CF-A12A-C81FA0B1F2BB}" srcOrd="5" destOrd="0" parTransId="{FB6049B5-5734-40A0-B77D-467923430E4E}" sibTransId="{1DBAD5A0-6135-43A9-B7F6-46A4AEFA2529}"/>
    <dgm:cxn modelId="{60CFD482-E89C-4483-892E-26BA1E4EB081}" type="presOf" srcId="{418EF412-FCA7-42A4-A704-CF34B7496EDF}" destId="{BDACB949-2675-4D1E-A6E4-FB9C7BCBD476}" srcOrd="0" destOrd="0" presId="urn:microsoft.com/office/officeart/2005/8/layout/default"/>
    <dgm:cxn modelId="{9FABA113-52D1-4C2C-9812-5EE848E507F4}" type="presOf" srcId="{E104C630-63CE-42CF-A12A-C81FA0B1F2BB}" destId="{D48BB763-4094-42D2-BA41-39D9104FE0D4}" srcOrd="0" destOrd="0" presId="urn:microsoft.com/office/officeart/2005/8/layout/default"/>
    <dgm:cxn modelId="{D36E71C4-495C-44EB-9460-A43431D74353}" srcId="{44183D88-763B-4132-812D-5013F8C76C3A}" destId="{418EF412-FCA7-42A4-A704-CF34B7496EDF}" srcOrd="2" destOrd="0" parTransId="{663BB350-5E27-4458-A3A2-818EC0403BFC}" sibTransId="{5275095A-6BC8-4BEE-A723-21AD4BCB95CC}"/>
    <dgm:cxn modelId="{17DA24F9-20FC-44C1-BAF0-7BEBCB842FED}" srcId="{44183D88-763B-4132-812D-5013F8C76C3A}" destId="{3A00929E-951F-435A-A2BB-47E1C9C7F20A}" srcOrd="3" destOrd="0" parTransId="{B697D467-76C4-4086-AE0A-AE68DB7BA1AB}" sibTransId="{B9D4DE64-5306-495A-B251-763EFF6037FA}"/>
    <dgm:cxn modelId="{1A9930E6-0906-4D85-8E21-6ECA4895FC27}" srcId="{44183D88-763B-4132-812D-5013F8C76C3A}" destId="{3A66F1F9-3816-4971-84A3-3F14C394641E}" srcOrd="1" destOrd="0" parTransId="{54198FD6-1406-4940-AD34-8E819D663788}" sibTransId="{5B8DDFB3-BCFB-46CE-87B3-268A22B88E03}"/>
    <dgm:cxn modelId="{BBA8F8D2-9A6A-4E71-AB94-FD4AFA3209B3}" srcId="{44183D88-763B-4132-812D-5013F8C76C3A}" destId="{B29D139B-BE6C-4D23-8113-32E2F08BEC6B}" srcOrd="0" destOrd="0" parTransId="{5AAECCBA-421D-496D-9DD3-2295C9531532}" sibTransId="{B5DB78B4-E7E3-4647-9000-C63FD864DF40}"/>
    <dgm:cxn modelId="{EC0E4EB9-2B59-4AD4-8601-A48E729CB984}" type="presOf" srcId="{3A66F1F9-3816-4971-84A3-3F14C394641E}" destId="{293461E9-A111-48AB-9EA1-A4882A98AE65}" srcOrd="0" destOrd="0" presId="urn:microsoft.com/office/officeart/2005/8/layout/default"/>
    <dgm:cxn modelId="{E81A0D09-1A0D-4670-BF5A-3478D4EBE410}" type="presOf" srcId="{3A00929E-951F-435A-A2BB-47E1C9C7F20A}" destId="{CBBD6D21-9A5C-4B0F-95F7-9A395733EDCF}" srcOrd="0" destOrd="0" presId="urn:microsoft.com/office/officeart/2005/8/layout/default"/>
    <dgm:cxn modelId="{E536E2E7-29E9-44D5-8840-B19BF7F06B71}" srcId="{44183D88-763B-4132-812D-5013F8C76C3A}" destId="{C6764271-40CF-4863-AACF-5BFC85989F42}" srcOrd="4" destOrd="0" parTransId="{40CE62DF-D9FC-4378-AB9E-47C3E829B60F}" sibTransId="{331A2A59-C49E-446B-8DE8-472B01966B7A}"/>
    <dgm:cxn modelId="{51A0B7EB-65B5-4A6D-9AB4-844289B04076}" type="presOf" srcId="{C6764271-40CF-4863-AACF-5BFC85989F42}" destId="{F0B5FA1A-B23D-44A2-8FE1-BFDBF7FC90E2}" srcOrd="0" destOrd="0" presId="urn:microsoft.com/office/officeart/2005/8/layout/default"/>
    <dgm:cxn modelId="{4C72F8A1-DA22-4B2C-94DB-38E6B1064195}" type="presOf" srcId="{B29D139B-BE6C-4D23-8113-32E2F08BEC6B}" destId="{94261D91-EC63-4066-92B8-8F6E3F91A41C}" srcOrd="0" destOrd="0" presId="urn:microsoft.com/office/officeart/2005/8/layout/default"/>
    <dgm:cxn modelId="{2E5F982E-2E91-450D-BF7C-F530E8D1A22B}" type="presParOf" srcId="{1854F8D2-6D25-4332-BCA1-30E5CEEFA433}" destId="{94261D91-EC63-4066-92B8-8F6E3F91A41C}" srcOrd="0" destOrd="0" presId="urn:microsoft.com/office/officeart/2005/8/layout/default"/>
    <dgm:cxn modelId="{2BA10317-28E0-4A46-A0C9-BEFA3E1CE0FA}" type="presParOf" srcId="{1854F8D2-6D25-4332-BCA1-30E5CEEFA433}" destId="{09A47020-2DAC-48D6-A09E-DA7E6693A4E2}" srcOrd="1" destOrd="0" presId="urn:microsoft.com/office/officeart/2005/8/layout/default"/>
    <dgm:cxn modelId="{8C3E0968-0ED5-4875-BDF7-6B38C9A14EBC}" type="presParOf" srcId="{1854F8D2-6D25-4332-BCA1-30E5CEEFA433}" destId="{293461E9-A111-48AB-9EA1-A4882A98AE65}" srcOrd="2" destOrd="0" presId="urn:microsoft.com/office/officeart/2005/8/layout/default"/>
    <dgm:cxn modelId="{9B5305EA-D546-4059-B7BC-0A7411CA4B64}" type="presParOf" srcId="{1854F8D2-6D25-4332-BCA1-30E5CEEFA433}" destId="{5329BAA6-DCCC-40A2-A978-AB2829EEC749}" srcOrd="3" destOrd="0" presId="urn:microsoft.com/office/officeart/2005/8/layout/default"/>
    <dgm:cxn modelId="{E2F86139-DE8E-4A2F-93DD-F402932BEB4F}" type="presParOf" srcId="{1854F8D2-6D25-4332-BCA1-30E5CEEFA433}" destId="{BDACB949-2675-4D1E-A6E4-FB9C7BCBD476}" srcOrd="4" destOrd="0" presId="urn:microsoft.com/office/officeart/2005/8/layout/default"/>
    <dgm:cxn modelId="{9E991F75-6387-4224-8DBE-72FA6E489102}" type="presParOf" srcId="{1854F8D2-6D25-4332-BCA1-30E5CEEFA433}" destId="{1121C69D-4A3F-4E47-806C-C3B202D494F8}" srcOrd="5" destOrd="0" presId="urn:microsoft.com/office/officeart/2005/8/layout/default"/>
    <dgm:cxn modelId="{DA82263E-681E-4BB8-9F84-9DA79035EEC6}" type="presParOf" srcId="{1854F8D2-6D25-4332-BCA1-30E5CEEFA433}" destId="{CBBD6D21-9A5C-4B0F-95F7-9A395733EDCF}" srcOrd="6" destOrd="0" presId="urn:microsoft.com/office/officeart/2005/8/layout/default"/>
    <dgm:cxn modelId="{3C85BF54-0DDB-407F-A3D2-19F2A9B120D9}" type="presParOf" srcId="{1854F8D2-6D25-4332-BCA1-30E5CEEFA433}" destId="{CAA02D34-FCD0-474A-AB74-94720CB0717E}" srcOrd="7" destOrd="0" presId="urn:microsoft.com/office/officeart/2005/8/layout/default"/>
    <dgm:cxn modelId="{0083CA72-6F03-4626-9F52-F50A6434A017}" type="presParOf" srcId="{1854F8D2-6D25-4332-BCA1-30E5CEEFA433}" destId="{F0B5FA1A-B23D-44A2-8FE1-BFDBF7FC90E2}" srcOrd="8" destOrd="0" presId="urn:microsoft.com/office/officeart/2005/8/layout/default"/>
    <dgm:cxn modelId="{D29E8892-FA7F-4F39-929F-9A4F153B3096}" type="presParOf" srcId="{1854F8D2-6D25-4332-BCA1-30E5CEEFA433}" destId="{F3AAC04D-E8FF-47BA-8EF2-4F0CF893E632}" srcOrd="9" destOrd="0" presId="urn:microsoft.com/office/officeart/2005/8/layout/default"/>
    <dgm:cxn modelId="{C55390DE-6F80-498B-AA63-E53DAFD84655}" type="presParOf" srcId="{1854F8D2-6D25-4332-BCA1-30E5CEEFA433}" destId="{D48BB763-4094-42D2-BA41-39D9104FE0D4}" srcOrd="1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514942-A8D8-493B-92B7-00E51691C20F}" type="doc">
      <dgm:prSet loTypeId="urn:microsoft.com/office/officeart/2005/8/layout/vList5" loCatId="list" qsTypeId="urn:microsoft.com/office/officeart/2005/8/quickstyle/simple1" qsCatId="simple" csTypeId="urn:microsoft.com/office/officeart/2005/8/colors/accent2_3" csCatId="accent2" phldr="1"/>
      <dgm:spPr/>
      <dgm:t>
        <a:bodyPr/>
        <a:lstStyle/>
        <a:p>
          <a:endParaRPr lang="en-CA"/>
        </a:p>
      </dgm:t>
    </dgm:pt>
    <dgm:pt modelId="{E11351D7-C6C7-4B58-A1E7-62AC92AF65E0}">
      <dgm:prSet phldrT="[Text]"/>
      <dgm:spPr/>
      <dgm:t>
        <a:bodyPr/>
        <a:lstStyle/>
        <a:p>
          <a:r>
            <a:rPr lang="en-CA" dirty="0" smtClean="0"/>
            <a:t>York Regional Police</a:t>
          </a:r>
          <a:endParaRPr lang="en-CA" dirty="0"/>
        </a:p>
      </dgm:t>
    </dgm:pt>
    <dgm:pt modelId="{EC016E27-35A4-40AE-A2F8-5BCBE63609A7}" type="parTrans" cxnId="{24F2E75C-0996-43AF-819E-83800E39214B}">
      <dgm:prSet/>
      <dgm:spPr/>
      <dgm:t>
        <a:bodyPr/>
        <a:lstStyle/>
        <a:p>
          <a:endParaRPr lang="en-CA"/>
        </a:p>
      </dgm:t>
    </dgm:pt>
    <dgm:pt modelId="{650F46F1-2833-49D0-BE23-A37F5688C08D}" type="sibTrans" cxnId="{24F2E75C-0996-43AF-819E-83800E39214B}">
      <dgm:prSet/>
      <dgm:spPr/>
      <dgm:t>
        <a:bodyPr/>
        <a:lstStyle/>
        <a:p>
          <a:endParaRPr lang="en-CA"/>
        </a:p>
      </dgm:t>
    </dgm:pt>
    <dgm:pt modelId="{F0CA4C7C-C552-427C-A88B-B33F7C25C567}">
      <dgm:prSet phldrT="[Text]"/>
      <dgm:spPr/>
      <dgm:t>
        <a:bodyPr/>
        <a:lstStyle/>
        <a:p>
          <a:r>
            <a:rPr lang="en-CA" dirty="0" smtClean="0"/>
            <a:t>Joe Countryman</a:t>
          </a:r>
          <a:endParaRPr lang="en-CA" dirty="0"/>
        </a:p>
      </dgm:t>
    </dgm:pt>
    <dgm:pt modelId="{8C8D1D4C-95CB-4104-8A42-9102C8B30918}" type="parTrans" cxnId="{292F776C-1A01-4DAB-A924-695C6E97790A}">
      <dgm:prSet/>
      <dgm:spPr/>
      <dgm:t>
        <a:bodyPr/>
        <a:lstStyle/>
        <a:p>
          <a:endParaRPr lang="en-CA"/>
        </a:p>
      </dgm:t>
    </dgm:pt>
    <dgm:pt modelId="{1BD243DC-4328-448C-B5EB-D945C277656D}" type="sibTrans" cxnId="{292F776C-1A01-4DAB-A924-695C6E97790A}">
      <dgm:prSet/>
      <dgm:spPr/>
      <dgm:t>
        <a:bodyPr/>
        <a:lstStyle/>
        <a:p>
          <a:endParaRPr lang="en-CA"/>
        </a:p>
      </dgm:t>
    </dgm:pt>
    <dgm:pt modelId="{F1EA6F9E-CC7B-4DC0-94F1-6ECA4825E2C1}">
      <dgm:prSet phldrT="[Text]"/>
      <dgm:spPr/>
      <dgm:t>
        <a:bodyPr/>
        <a:lstStyle/>
        <a:p>
          <a:r>
            <a:rPr lang="en-CA" dirty="0" smtClean="0"/>
            <a:t>Jason </a:t>
          </a:r>
          <a:r>
            <a:rPr lang="en-CA" dirty="0" err="1" smtClean="0"/>
            <a:t>Siu</a:t>
          </a:r>
          <a:endParaRPr lang="en-CA" dirty="0"/>
        </a:p>
      </dgm:t>
    </dgm:pt>
    <dgm:pt modelId="{A911B858-8EB7-423C-B605-2DF82F945DF0}" type="parTrans" cxnId="{BDE3A1F3-BE16-4395-84E4-767EBFF4D8F7}">
      <dgm:prSet/>
      <dgm:spPr/>
      <dgm:t>
        <a:bodyPr/>
        <a:lstStyle/>
        <a:p>
          <a:endParaRPr lang="en-CA"/>
        </a:p>
      </dgm:t>
    </dgm:pt>
    <dgm:pt modelId="{06BC94FA-FF2B-4C97-BADE-D8C3A6B4994B}" type="sibTrans" cxnId="{BDE3A1F3-BE16-4395-84E4-767EBFF4D8F7}">
      <dgm:prSet/>
      <dgm:spPr/>
      <dgm:t>
        <a:bodyPr/>
        <a:lstStyle/>
        <a:p>
          <a:endParaRPr lang="en-CA"/>
        </a:p>
      </dgm:t>
    </dgm:pt>
    <dgm:pt modelId="{B5DD9861-80CD-4C0F-B735-CFBB22392BBA}">
      <dgm:prSet phldrT="[Text]"/>
      <dgm:spPr/>
      <dgm:t>
        <a:bodyPr/>
        <a:lstStyle/>
        <a:p>
          <a:r>
            <a:rPr lang="en-CA" dirty="0" smtClean="0"/>
            <a:t>Hamilton Police Service</a:t>
          </a:r>
          <a:endParaRPr lang="en-CA" dirty="0"/>
        </a:p>
      </dgm:t>
    </dgm:pt>
    <dgm:pt modelId="{D318AAB7-B484-45DF-ABB2-ADE17A9DF62C}" type="parTrans" cxnId="{F7E6455F-51DB-4707-A755-198231551B27}">
      <dgm:prSet/>
      <dgm:spPr/>
      <dgm:t>
        <a:bodyPr/>
        <a:lstStyle/>
        <a:p>
          <a:endParaRPr lang="en-CA"/>
        </a:p>
      </dgm:t>
    </dgm:pt>
    <dgm:pt modelId="{530F9BC3-15B9-41F7-B847-79759CAE0AED}" type="sibTrans" cxnId="{F7E6455F-51DB-4707-A755-198231551B27}">
      <dgm:prSet/>
      <dgm:spPr/>
      <dgm:t>
        <a:bodyPr/>
        <a:lstStyle/>
        <a:p>
          <a:endParaRPr lang="en-CA"/>
        </a:p>
      </dgm:t>
    </dgm:pt>
    <dgm:pt modelId="{30581225-B768-4937-BEFC-69466E9B173F}">
      <dgm:prSet phldrT="[Text]"/>
      <dgm:spPr/>
      <dgm:t>
        <a:bodyPr/>
        <a:lstStyle/>
        <a:p>
          <a:r>
            <a:rPr lang="en-CA" dirty="0" smtClean="0"/>
            <a:t>Tom </a:t>
          </a:r>
          <a:r>
            <a:rPr lang="en-CA" dirty="0" err="1" smtClean="0"/>
            <a:t>Strancaric</a:t>
          </a:r>
          <a:endParaRPr lang="en-CA" dirty="0"/>
        </a:p>
      </dgm:t>
    </dgm:pt>
    <dgm:pt modelId="{AB52635B-CFEC-42AC-A5AF-730FB6B8B6A8}" type="parTrans" cxnId="{BB302CFC-C8A9-4E13-8724-208B9D8AB602}">
      <dgm:prSet/>
      <dgm:spPr/>
      <dgm:t>
        <a:bodyPr/>
        <a:lstStyle/>
        <a:p>
          <a:endParaRPr lang="en-CA"/>
        </a:p>
      </dgm:t>
    </dgm:pt>
    <dgm:pt modelId="{0D43BA7E-A436-47B7-B2F1-5C31505B0337}" type="sibTrans" cxnId="{BB302CFC-C8A9-4E13-8724-208B9D8AB602}">
      <dgm:prSet/>
      <dgm:spPr/>
      <dgm:t>
        <a:bodyPr/>
        <a:lstStyle/>
        <a:p>
          <a:endParaRPr lang="en-CA"/>
        </a:p>
      </dgm:t>
    </dgm:pt>
    <dgm:pt modelId="{4E8B059C-125D-41A7-B3C8-35ACC3ED398C}">
      <dgm:prSet phldrT="[Text]"/>
      <dgm:spPr/>
      <dgm:t>
        <a:bodyPr/>
        <a:lstStyle/>
        <a:p>
          <a:r>
            <a:rPr lang="en-CA" dirty="0" smtClean="0"/>
            <a:t>Vancouver Police Department</a:t>
          </a:r>
          <a:endParaRPr lang="en-CA" dirty="0"/>
        </a:p>
      </dgm:t>
    </dgm:pt>
    <dgm:pt modelId="{64EDEF4F-7AE7-4E68-97C6-49302BAE5D1B}" type="parTrans" cxnId="{014665AE-99C8-4DD5-BAB2-0FF97DFE7D48}">
      <dgm:prSet/>
      <dgm:spPr/>
      <dgm:t>
        <a:bodyPr/>
        <a:lstStyle/>
        <a:p>
          <a:endParaRPr lang="en-CA"/>
        </a:p>
      </dgm:t>
    </dgm:pt>
    <dgm:pt modelId="{8E8740E0-BF5D-4A64-B05F-ECFE56C98199}" type="sibTrans" cxnId="{014665AE-99C8-4DD5-BAB2-0FF97DFE7D48}">
      <dgm:prSet/>
      <dgm:spPr/>
      <dgm:t>
        <a:bodyPr/>
        <a:lstStyle/>
        <a:p>
          <a:endParaRPr lang="en-CA"/>
        </a:p>
      </dgm:t>
    </dgm:pt>
    <dgm:pt modelId="{443018F2-8E35-42F2-BE1D-92DFE2102921}">
      <dgm:prSet phldrT="[Text]"/>
      <dgm:spPr/>
      <dgm:t>
        <a:bodyPr/>
        <a:lstStyle/>
        <a:p>
          <a:r>
            <a:rPr lang="en-CA" smtClean="0"/>
            <a:t>Mable Hong</a:t>
          </a:r>
          <a:endParaRPr lang="en-CA" dirty="0"/>
        </a:p>
      </dgm:t>
    </dgm:pt>
    <dgm:pt modelId="{3A53C707-055A-4626-8E6C-F63AC9C3B925}" type="parTrans" cxnId="{6906D138-00D3-4663-95F4-D043069779CA}">
      <dgm:prSet/>
      <dgm:spPr/>
      <dgm:t>
        <a:bodyPr/>
        <a:lstStyle/>
        <a:p>
          <a:endParaRPr lang="en-CA"/>
        </a:p>
      </dgm:t>
    </dgm:pt>
    <dgm:pt modelId="{E4DB9FA1-2828-4465-90DE-0B295A20163B}" type="sibTrans" cxnId="{6906D138-00D3-4663-95F4-D043069779CA}">
      <dgm:prSet/>
      <dgm:spPr/>
      <dgm:t>
        <a:bodyPr/>
        <a:lstStyle/>
        <a:p>
          <a:endParaRPr lang="en-CA"/>
        </a:p>
      </dgm:t>
    </dgm:pt>
    <dgm:pt modelId="{68B4A627-8DBB-4388-8732-62F66AA4FC0D}">
      <dgm:prSet phldrT="[Text]"/>
      <dgm:spPr/>
      <dgm:t>
        <a:bodyPr/>
        <a:lstStyle/>
        <a:p>
          <a:r>
            <a:rPr lang="en-CA" dirty="0" smtClean="0"/>
            <a:t>Michael </a:t>
          </a:r>
          <a:r>
            <a:rPr lang="en-CA" dirty="0" err="1" smtClean="0"/>
            <a:t>Rybacha</a:t>
          </a:r>
          <a:endParaRPr lang="en-CA" dirty="0"/>
        </a:p>
      </dgm:t>
    </dgm:pt>
    <dgm:pt modelId="{A28B139C-D2F4-4FEF-A115-15FAA6FD100A}" type="parTrans" cxnId="{5D098033-72B8-47D5-B4D1-798311A0E010}">
      <dgm:prSet/>
      <dgm:spPr/>
      <dgm:t>
        <a:bodyPr/>
        <a:lstStyle/>
        <a:p>
          <a:endParaRPr lang="en-CA"/>
        </a:p>
      </dgm:t>
    </dgm:pt>
    <dgm:pt modelId="{8B12EF99-1631-4ED3-BBFD-57575C60CF73}" type="sibTrans" cxnId="{5D098033-72B8-47D5-B4D1-798311A0E010}">
      <dgm:prSet/>
      <dgm:spPr/>
      <dgm:t>
        <a:bodyPr/>
        <a:lstStyle/>
        <a:p>
          <a:endParaRPr lang="en-CA"/>
        </a:p>
      </dgm:t>
    </dgm:pt>
    <dgm:pt modelId="{642B3439-9DA2-439C-BECA-03F479D11CD9}">
      <dgm:prSet phldrT="[Text]"/>
      <dgm:spPr/>
      <dgm:t>
        <a:bodyPr/>
        <a:lstStyle/>
        <a:p>
          <a:r>
            <a:rPr lang="en-CA" dirty="0" smtClean="0"/>
            <a:t>Justice Institute of British Columbia (JIBC)</a:t>
          </a:r>
          <a:endParaRPr lang="en-CA" dirty="0"/>
        </a:p>
      </dgm:t>
    </dgm:pt>
    <dgm:pt modelId="{A7F31562-4E51-434C-B236-23C8450E8993}" type="parTrans" cxnId="{4575C714-95FA-4F34-8898-7E3AB78ADF78}">
      <dgm:prSet/>
      <dgm:spPr/>
      <dgm:t>
        <a:bodyPr/>
        <a:lstStyle/>
        <a:p>
          <a:endParaRPr lang="en-CA"/>
        </a:p>
      </dgm:t>
    </dgm:pt>
    <dgm:pt modelId="{15938B71-8F0C-4281-8B53-C119E7D26588}" type="sibTrans" cxnId="{4575C714-95FA-4F34-8898-7E3AB78ADF78}">
      <dgm:prSet/>
      <dgm:spPr/>
      <dgm:t>
        <a:bodyPr/>
        <a:lstStyle/>
        <a:p>
          <a:endParaRPr lang="en-CA"/>
        </a:p>
      </dgm:t>
    </dgm:pt>
    <dgm:pt modelId="{359DBA53-64ED-48E9-992A-499C70F4AC25}">
      <dgm:prSet phldrT="[Text]"/>
      <dgm:spPr/>
      <dgm:t>
        <a:bodyPr/>
        <a:lstStyle/>
        <a:p>
          <a:r>
            <a:rPr lang="en-CA" dirty="0" smtClean="0"/>
            <a:t>Shelley Tiffin</a:t>
          </a:r>
          <a:endParaRPr lang="en-CA" dirty="0"/>
        </a:p>
      </dgm:t>
    </dgm:pt>
    <dgm:pt modelId="{7FA7A2ED-B0D7-4D79-9661-C6A1D3C35A1A}" type="parTrans" cxnId="{14D4A4E3-C3C4-44EF-8C43-96E86774F656}">
      <dgm:prSet/>
      <dgm:spPr/>
      <dgm:t>
        <a:bodyPr/>
        <a:lstStyle/>
        <a:p>
          <a:endParaRPr lang="en-CA"/>
        </a:p>
      </dgm:t>
    </dgm:pt>
    <dgm:pt modelId="{F3D97B38-1CA1-4B18-B477-C50FFC654114}" type="sibTrans" cxnId="{14D4A4E3-C3C4-44EF-8C43-96E86774F656}">
      <dgm:prSet/>
      <dgm:spPr/>
      <dgm:t>
        <a:bodyPr/>
        <a:lstStyle/>
        <a:p>
          <a:endParaRPr lang="en-CA"/>
        </a:p>
      </dgm:t>
    </dgm:pt>
    <dgm:pt modelId="{4228C89D-2D16-467C-86AD-D566C07EC75B}" type="pres">
      <dgm:prSet presAssocID="{6F514942-A8D8-493B-92B7-00E51691C20F}" presName="Name0" presStyleCnt="0">
        <dgm:presLayoutVars>
          <dgm:dir/>
          <dgm:animLvl val="lvl"/>
          <dgm:resizeHandles val="exact"/>
        </dgm:presLayoutVars>
      </dgm:prSet>
      <dgm:spPr/>
      <dgm:t>
        <a:bodyPr/>
        <a:lstStyle/>
        <a:p>
          <a:endParaRPr lang="en-US"/>
        </a:p>
      </dgm:t>
    </dgm:pt>
    <dgm:pt modelId="{F585D970-3398-493F-A60C-860BEED8445E}" type="pres">
      <dgm:prSet presAssocID="{E11351D7-C6C7-4B58-A1E7-62AC92AF65E0}" presName="linNode" presStyleCnt="0"/>
      <dgm:spPr/>
    </dgm:pt>
    <dgm:pt modelId="{7CE6EAB3-63B1-4776-9428-EFC5382007AE}" type="pres">
      <dgm:prSet presAssocID="{E11351D7-C6C7-4B58-A1E7-62AC92AF65E0}" presName="parentText" presStyleLbl="node1" presStyleIdx="0" presStyleCnt="4">
        <dgm:presLayoutVars>
          <dgm:chMax val="1"/>
          <dgm:bulletEnabled val="1"/>
        </dgm:presLayoutVars>
      </dgm:prSet>
      <dgm:spPr/>
      <dgm:t>
        <a:bodyPr/>
        <a:lstStyle/>
        <a:p>
          <a:endParaRPr lang="en-CA"/>
        </a:p>
      </dgm:t>
    </dgm:pt>
    <dgm:pt modelId="{35E50B80-E043-4557-8363-F7E2F0098B2C}" type="pres">
      <dgm:prSet presAssocID="{E11351D7-C6C7-4B58-A1E7-62AC92AF65E0}" presName="descendantText" presStyleLbl="alignAccFollowNode1" presStyleIdx="0" presStyleCnt="4">
        <dgm:presLayoutVars>
          <dgm:bulletEnabled val="1"/>
        </dgm:presLayoutVars>
      </dgm:prSet>
      <dgm:spPr/>
      <dgm:t>
        <a:bodyPr/>
        <a:lstStyle/>
        <a:p>
          <a:endParaRPr lang="en-US"/>
        </a:p>
      </dgm:t>
    </dgm:pt>
    <dgm:pt modelId="{580FBEFF-3672-4CD7-AA69-9F8F59448191}" type="pres">
      <dgm:prSet presAssocID="{650F46F1-2833-49D0-BE23-A37F5688C08D}" presName="sp" presStyleCnt="0"/>
      <dgm:spPr/>
    </dgm:pt>
    <dgm:pt modelId="{0250BF2A-26B8-4C23-899E-7451584F144A}" type="pres">
      <dgm:prSet presAssocID="{B5DD9861-80CD-4C0F-B735-CFBB22392BBA}" presName="linNode" presStyleCnt="0"/>
      <dgm:spPr/>
    </dgm:pt>
    <dgm:pt modelId="{842E6A07-88A1-401C-BFB0-F119CA2E4296}" type="pres">
      <dgm:prSet presAssocID="{B5DD9861-80CD-4C0F-B735-CFBB22392BBA}" presName="parentText" presStyleLbl="node1" presStyleIdx="1" presStyleCnt="4">
        <dgm:presLayoutVars>
          <dgm:chMax val="1"/>
          <dgm:bulletEnabled val="1"/>
        </dgm:presLayoutVars>
      </dgm:prSet>
      <dgm:spPr/>
      <dgm:t>
        <a:bodyPr/>
        <a:lstStyle/>
        <a:p>
          <a:endParaRPr lang="en-US"/>
        </a:p>
      </dgm:t>
    </dgm:pt>
    <dgm:pt modelId="{C5E44885-D0F4-4B4E-A050-521FEC1089B9}" type="pres">
      <dgm:prSet presAssocID="{B5DD9861-80CD-4C0F-B735-CFBB22392BBA}" presName="descendantText" presStyleLbl="alignAccFollowNode1" presStyleIdx="1" presStyleCnt="4">
        <dgm:presLayoutVars>
          <dgm:bulletEnabled val="1"/>
        </dgm:presLayoutVars>
      </dgm:prSet>
      <dgm:spPr/>
      <dgm:t>
        <a:bodyPr/>
        <a:lstStyle/>
        <a:p>
          <a:endParaRPr lang="en-CA"/>
        </a:p>
      </dgm:t>
    </dgm:pt>
    <dgm:pt modelId="{A9118149-7D1F-4612-8F24-464366DBD539}" type="pres">
      <dgm:prSet presAssocID="{530F9BC3-15B9-41F7-B847-79759CAE0AED}" presName="sp" presStyleCnt="0"/>
      <dgm:spPr/>
    </dgm:pt>
    <dgm:pt modelId="{3221F9F7-9E57-4C7C-98AD-013C512705F3}" type="pres">
      <dgm:prSet presAssocID="{4E8B059C-125D-41A7-B3C8-35ACC3ED398C}" presName="linNode" presStyleCnt="0"/>
      <dgm:spPr/>
    </dgm:pt>
    <dgm:pt modelId="{E019640F-B2AF-4D54-B978-E5D15A7BB1E6}" type="pres">
      <dgm:prSet presAssocID="{4E8B059C-125D-41A7-B3C8-35ACC3ED398C}" presName="parentText" presStyleLbl="node1" presStyleIdx="2" presStyleCnt="4">
        <dgm:presLayoutVars>
          <dgm:chMax val="1"/>
          <dgm:bulletEnabled val="1"/>
        </dgm:presLayoutVars>
      </dgm:prSet>
      <dgm:spPr/>
      <dgm:t>
        <a:bodyPr/>
        <a:lstStyle/>
        <a:p>
          <a:endParaRPr lang="en-CA"/>
        </a:p>
      </dgm:t>
    </dgm:pt>
    <dgm:pt modelId="{B6DA763C-2285-49C8-960A-1C65ACF0EFF8}" type="pres">
      <dgm:prSet presAssocID="{4E8B059C-125D-41A7-B3C8-35ACC3ED398C}" presName="descendantText" presStyleLbl="alignAccFollowNode1" presStyleIdx="2" presStyleCnt="4">
        <dgm:presLayoutVars>
          <dgm:bulletEnabled val="1"/>
        </dgm:presLayoutVars>
      </dgm:prSet>
      <dgm:spPr/>
      <dgm:t>
        <a:bodyPr/>
        <a:lstStyle/>
        <a:p>
          <a:endParaRPr lang="en-CA"/>
        </a:p>
      </dgm:t>
    </dgm:pt>
    <dgm:pt modelId="{DD5BA018-CC2F-4EAD-87B2-5473C546A815}" type="pres">
      <dgm:prSet presAssocID="{8E8740E0-BF5D-4A64-B05F-ECFE56C98199}" presName="sp" presStyleCnt="0"/>
      <dgm:spPr/>
    </dgm:pt>
    <dgm:pt modelId="{C5D746F2-B2CA-4886-A617-E6208C02F0A7}" type="pres">
      <dgm:prSet presAssocID="{642B3439-9DA2-439C-BECA-03F479D11CD9}" presName="linNode" presStyleCnt="0"/>
      <dgm:spPr/>
    </dgm:pt>
    <dgm:pt modelId="{9438908B-BA68-46D2-B99D-0F63B5EA2631}" type="pres">
      <dgm:prSet presAssocID="{642B3439-9DA2-439C-BECA-03F479D11CD9}" presName="parentText" presStyleLbl="node1" presStyleIdx="3" presStyleCnt="4">
        <dgm:presLayoutVars>
          <dgm:chMax val="1"/>
          <dgm:bulletEnabled val="1"/>
        </dgm:presLayoutVars>
      </dgm:prSet>
      <dgm:spPr/>
      <dgm:t>
        <a:bodyPr/>
        <a:lstStyle/>
        <a:p>
          <a:endParaRPr lang="en-CA"/>
        </a:p>
      </dgm:t>
    </dgm:pt>
    <dgm:pt modelId="{4871B925-B1B4-447D-923A-482C3D2F533E}" type="pres">
      <dgm:prSet presAssocID="{642B3439-9DA2-439C-BECA-03F479D11CD9}" presName="descendantText" presStyleLbl="alignAccFollowNode1" presStyleIdx="3" presStyleCnt="4">
        <dgm:presLayoutVars>
          <dgm:bulletEnabled val="1"/>
        </dgm:presLayoutVars>
      </dgm:prSet>
      <dgm:spPr/>
      <dgm:t>
        <a:bodyPr/>
        <a:lstStyle/>
        <a:p>
          <a:endParaRPr lang="en-CA"/>
        </a:p>
      </dgm:t>
    </dgm:pt>
  </dgm:ptLst>
  <dgm:cxnLst>
    <dgm:cxn modelId="{F029AFAC-B394-476A-9ECA-EA1BCA45DE81}" type="presOf" srcId="{F0CA4C7C-C552-427C-A88B-B33F7C25C567}" destId="{35E50B80-E043-4557-8363-F7E2F0098B2C}" srcOrd="0" destOrd="0" presId="urn:microsoft.com/office/officeart/2005/8/layout/vList5"/>
    <dgm:cxn modelId="{BDE3A1F3-BE16-4395-84E4-767EBFF4D8F7}" srcId="{E11351D7-C6C7-4B58-A1E7-62AC92AF65E0}" destId="{F1EA6F9E-CC7B-4DC0-94F1-6ECA4825E2C1}" srcOrd="1" destOrd="0" parTransId="{A911B858-8EB7-423C-B605-2DF82F945DF0}" sibTransId="{06BC94FA-FF2B-4C97-BADE-D8C3A6B4994B}"/>
    <dgm:cxn modelId="{3C971664-7686-46E8-8E28-7BB65B11AE5B}" type="presOf" srcId="{30581225-B768-4937-BEFC-69466E9B173F}" destId="{C5E44885-D0F4-4B4E-A050-521FEC1089B9}" srcOrd="0" destOrd="0" presId="urn:microsoft.com/office/officeart/2005/8/layout/vList5"/>
    <dgm:cxn modelId="{24F2E75C-0996-43AF-819E-83800E39214B}" srcId="{6F514942-A8D8-493B-92B7-00E51691C20F}" destId="{E11351D7-C6C7-4B58-A1E7-62AC92AF65E0}" srcOrd="0" destOrd="0" parTransId="{EC016E27-35A4-40AE-A2F8-5BCBE63609A7}" sibTransId="{650F46F1-2833-49D0-BE23-A37F5688C08D}"/>
    <dgm:cxn modelId="{6D97E32C-FF41-46FB-A045-29837DFCA87E}" type="presOf" srcId="{E11351D7-C6C7-4B58-A1E7-62AC92AF65E0}" destId="{7CE6EAB3-63B1-4776-9428-EFC5382007AE}" srcOrd="0" destOrd="0" presId="urn:microsoft.com/office/officeart/2005/8/layout/vList5"/>
    <dgm:cxn modelId="{4575C714-95FA-4F34-8898-7E3AB78ADF78}" srcId="{6F514942-A8D8-493B-92B7-00E51691C20F}" destId="{642B3439-9DA2-439C-BECA-03F479D11CD9}" srcOrd="3" destOrd="0" parTransId="{A7F31562-4E51-434C-B236-23C8450E8993}" sibTransId="{15938B71-8F0C-4281-8B53-C119E7D26588}"/>
    <dgm:cxn modelId="{04D576CD-71F0-4819-822A-70DD2BF026A6}" type="presOf" srcId="{68B4A627-8DBB-4388-8732-62F66AA4FC0D}" destId="{B6DA763C-2285-49C8-960A-1C65ACF0EFF8}" srcOrd="0" destOrd="1" presId="urn:microsoft.com/office/officeart/2005/8/layout/vList5"/>
    <dgm:cxn modelId="{AF24BFBF-8190-4199-A453-CF995AB4F2F1}" type="presOf" srcId="{359DBA53-64ED-48E9-992A-499C70F4AC25}" destId="{4871B925-B1B4-447D-923A-482C3D2F533E}" srcOrd="0" destOrd="0" presId="urn:microsoft.com/office/officeart/2005/8/layout/vList5"/>
    <dgm:cxn modelId="{29E76A3E-8B9C-445E-B1F5-8CCF4BDE0534}" type="presOf" srcId="{B5DD9861-80CD-4C0F-B735-CFBB22392BBA}" destId="{842E6A07-88A1-401C-BFB0-F119CA2E4296}" srcOrd="0" destOrd="0" presId="urn:microsoft.com/office/officeart/2005/8/layout/vList5"/>
    <dgm:cxn modelId="{E21BB3E2-961F-43AD-8DCC-BE123B97198B}" type="presOf" srcId="{6F514942-A8D8-493B-92B7-00E51691C20F}" destId="{4228C89D-2D16-467C-86AD-D566C07EC75B}" srcOrd="0" destOrd="0" presId="urn:microsoft.com/office/officeart/2005/8/layout/vList5"/>
    <dgm:cxn modelId="{F7E6455F-51DB-4707-A755-198231551B27}" srcId="{6F514942-A8D8-493B-92B7-00E51691C20F}" destId="{B5DD9861-80CD-4C0F-B735-CFBB22392BBA}" srcOrd="1" destOrd="0" parTransId="{D318AAB7-B484-45DF-ABB2-ADE17A9DF62C}" sibTransId="{530F9BC3-15B9-41F7-B847-79759CAE0AED}"/>
    <dgm:cxn modelId="{BB302CFC-C8A9-4E13-8724-208B9D8AB602}" srcId="{B5DD9861-80CD-4C0F-B735-CFBB22392BBA}" destId="{30581225-B768-4937-BEFC-69466E9B173F}" srcOrd="0" destOrd="0" parTransId="{AB52635B-CFEC-42AC-A5AF-730FB6B8B6A8}" sibTransId="{0D43BA7E-A436-47B7-B2F1-5C31505B0337}"/>
    <dgm:cxn modelId="{E83030EE-BA86-476C-B2E5-42A8643CDB5E}" type="presOf" srcId="{4E8B059C-125D-41A7-B3C8-35ACC3ED398C}" destId="{E019640F-B2AF-4D54-B978-E5D15A7BB1E6}" srcOrd="0" destOrd="0" presId="urn:microsoft.com/office/officeart/2005/8/layout/vList5"/>
    <dgm:cxn modelId="{161FE595-30D0-4753-82DB-1D4D4BF0F44C}" type="presOf" srcId="{443018F2-8E35-42F2-BE1D-92DFE2102921}" destId="{B6DA763C-2285-49C8-960A-1C65ACF0EFF8}" srcOrd="0" destOrd="0" presId="urn:microsoft.com/office/officeart/2005/8/layout/vList5"/>
    <dgm:cxn modelId="{6906D138-00D3-4663-95F4-D043069779CA}" srcId="{4E8B059C-125D-41A7-B3C8-35ACC3ED398C}" destId="{443018F2-8E35-42F2-BE1D-92DFE2102921}" srcOrd="0" destOrd="0" parTransId="{3A53C707-055A-4626-8E6C-F63AC9C3B925}" sibTransId="{E4DB9FA1-2828-4465-90DE-0B295A20163B}"/>
    <dgm:cxn modelId="{14D4A4E3-C3C4-44EF-8C43-96E86774F656}" srcId="{642B3439-9DA2-439C-BECA-03F479D11CD9}" destId="{359DBA53-64ED-48E9-992A-499C70F4AC25}" srcOrd="0" destOrd="0" parTransId="{7FA7A2ED-B0D7-4D79-9661-C6A1D3C35A1A}" sibTransId="{F3D97B38-1CA1-4B18-B477-C50FFC654114}"/>
    <dgm:cxn modelId="{014665AE-99C8-4DD5-BAB2-0FF97DFE7D48}" srcId="{6F514942-A8D8-493B-92B7-00E51691C20F}" destId="{4E8B059C-125D-41A7-B3C8-35ACC3ED398C}" srcOrd="2" destOrd="0" parTransId="{64EDEF4F-7AE7-4E68-97C6-49302BAE5D1B}" sibTransId="{8E8740E0-BF5D-4A64-B05F-ECFE56C98199}"/>
    <dgm:cxn modelId="{292F776C-1A01-4DAB-A924-695C6E97790A}" srcId="{E11351D7-C6C7-4B58-A1E7-62AC92AF65E0}" destId="{F0CA4C7C-C552-427C-A88B-B33F7C25C567}" srcOrd="0" destOrd="0" parTransId="{8C8D1D4C-95CB-4104-8A42-9102C8B30918}" sibTransId="{1BD243DC-4328-448C-B5EB-D945C277656D}"/>
    <dgm:cxn modelId="{5D098033-72B8-47D5-B4D1-798311A0E010}" srcId="{4E8B059C-125D-41A7-B3C8-35ACC3ED398C}" destId="{68B4A627-8DBB-4388-8732-62F66AA4FC0D}" srcOrd="1" destOrd="0" parTransId="{A28B139C-D2F4-4FEF-A115-15FAA6FD100A}" sibTransId="{8B12EF99-1631-4ED3-BBFD-57575C60CF73}"/>
    <dgm:cxn modelId="{237A78F3-76DC-4196-BC6C-FEF5447AE4C3}" type="presOf" srcId="{F1EA6F9E-CC7B-4DC0-94F1-6ECA4825E2C1}" destId="{35E50B80-E043-4557-8363-F7E2F0098B2C}" srcOrd="0" destOrd="1" presId="urn:microsoft.com/office/officeart/2005/8/layout/vList5"/>
    <dgm:cxn modelId="{06DC5977-E9EE-4CF3-9A5D-CF31A3995FAD}" type="presOf" srcId="{642B3439-9DA2-439C-BECA-03F479D11CD9}" destId="{9438908B-BA68-46D2-B99D-0F63B5EA2631}" srcOrd="0" destOrd="0" presId="urn:microsoft.com/office/officeart/2005/8/layout/vList5"/>
    <dgm:cxn modelId="{5B5F3A62-9916-45FB-B97C-CBEDC67ADB11}" type="presParOf" srcId="{4228C89D-2D16-467C-86AD-D566C07EC75B}" destId="{F585D970-3398-493F-A60C-860BEED8445E}" srcOrd="0" destOrd="0" presId="urn:microsoft.com/office/officeart/2005/8/layout/vList5"/>
    <dgm:cxn modelId="{ABCF3FB7-228A-4A96-B1B1-FAA3763999F7}" type="presParOf" srcId="{F585D970-3398-493F-A60C-860BEED8445E}" destId="{7CE6EAB3-63B1-4776-9428-EFC5382007AE}" srcOrd="0" destOrd="0" presId="urn:microsoft.com/office/officeart/2005/8/layout/vList5"/>
    <dgm:cxn modelId="{D502C591-9D7E-4B71-805F-D8CD2FAC1C9A}" type="presParOf" srcId="{F585D970-3398-493F-A60C-860BEED8445E}" destId="{35E50B80-E043-4557-8363-F7E2F0098B2C}" srcOrd="1" destOrd="0" presId="urn:microsoft.com/office/officeart/2005/8/layout/vList5"/>
    <dgm:cxn modelId="{06887CF0-F666-46A1-92C3-41BFF3202DF1}" type="presParOf" srcId="{4228C89D-2D16-467C-86AD-D566C07EC75B}" destId="{580FBEFF-3672-4CD7-AA69-9F8F59448191}" srcOrd="1" destOrd="0" presId="urn:microsoft.com/office/officeart/2005/8/layout/vList5"/>
    <dgm:cxn modelId="{F4A909F1-A507-4365-9E29-F11DC5D39C60}" type="presParOf" srcId="{4228C89D-2D16-467C-86AD-D566C07EC75B}" destId="{0250BF2A-26B8-4C23-899E-7451584F144A}" srcOrd="2" destOrd="0" presId="urn:microsoft.com/office/officeart/2005/8/layout/vList5"/>
    <dgm:cxn modelId="{A70ACD7A-7687-45D4-9F6A-F1E51597A1CA}" type="presParOf" srcId="{0250BF2A-26B8-4C23-899E-7451584F144A}" destId="{842E6A07-88A1-401C-BFB0-F119CA2E4296}" srcOrd="0" destOrd="0" presId="urn:microsoft.com/office/officeart/2005/8/layout/vList5"/>
    <dgm:cxn modelId="{AF874837-E497-42F3-B36E-0F025A489E83}" type="presParOf" srcId="{0250BF2A-26B8-4C23-899E-7451584F144A}" destId="{C5E44885-D0F4-4B4E-A050-521FEC1089B9}" srcOrd="1" destOrd="0" presId="urn:microsoft.com/office/officeart/2005/8/layout/vList5"/>
    <dgm:cxn modelId="{812EEE2D-5B2E-4B2B-ACBA-04B549989526}" type="presParOf" srcId="{4228C89D-2D16-467C-86AD-D566C07EC75B}" destId="{A9118149-7D1F-4612-8F24-464366DBD539}" srcOrd="3" destOrd="0" presId="urn:microsoft.com/office/officeart/2005/8/layout/vList5"/>
    <dgm:cxn modelId="{C8A33136-3F64-4895-8DBA-4DB43E66A2B0}" type="presParOf" srcId="{4228C89D-2D16-467C-86AD-D566C07EC75B}" destId="{3221F9F7-9E57-4C7C-98AD-013C512705F3}" srcOrd="4" destOrd="0" presId="urn:microsoft.com/office/officeart/2005/8/layout/vList5"/>
    <dgm:cxn modelId="{CA2C2E2C-94CB-4ACD-B1F0-29FCA2CB01CA}" type="presParOf" srcId="{3221F9F7-9E57-4C7C-98AD-013C512705F3}" destId="{E019640F-B2AF-4D54-B978-E5D15A7BB1E6}" srcOrd="0" destOrd="0" presId="urn:microsoft.com/office/officeart/2005/8/layout/vList5"/>
    <dgm:cxn modelId="{D91B6653-8C8B-4C64-A55C-73D88EE13C3A}" type="presParOf" srcId="{3221F9F7-9E57-4C7C-98AD-013C512705F3}" destId="{B6DA763C-2285-49C8-960A-1C65ACF0EFF8}" srcOrd="1" destOrd="0" presId="urn:microsoft.com/office/officeart/2005/8/layout/vList5"/>
    <dgm:cxn modelId="{FD5AACA4-D884-4A05-9371-FF5BD52670FD}" type="presParOf" srcId="{4228C89D-2D16-467C-86AD-D566C07EC75B}" destId="{DD5BA018-CC2F-4EAD-87B2-5473C546A815}" srcOrd="5" destOrd="0" presId="urn:microsoft.com/office/officeart/2005/8/layout/vList5"/>
    <dgm:cxn modelId="{A036884C-E45E-4123-B08F-60606F27C0E9}" type="presParOf" srcId="{4228C89D-2D16-467C-86AD-D566C07EC75B}" destId="{C5D746F2-B2CA-4886-A617-E6208C02F0A7}" srcOrd="6" destOrd="0" presId="urn:microsoft.com/office/officeart/2005/8/layout/vList5"/>
    <dgm:cxn modelId="{B7BFB089-5242-46EC-8EBD-903C0E9EA4C2}" type="presParOf" srcId="{C5D746F2-B2CA-4886-A617-E6208C02F0A7}" destId="{9438908B-BA68-46D2-B99D-0F63B5EA2631}" srcOrd="0" destOrd="0" presId="urn:microsoft.com/office/officeart/2005/8/layout/vList5"/>
    <dgm:cxn modelId="{9D9646C0-BB3B-4133-93FD-7945319BC104}" type="presParOf" srcId="{C5D746F2-B2CA-4886-A617-E6208C02F0A7}" destId="{4871B925-B1B4-447D-923A-482C3D2F533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3837B6-1195-461B-9CC1-4005414CBB0E}">
      <dsp:nvSpPr>
        <dsp:cNvPr id="0" name=""/>
        <dsp:cNvSpPr/>
      </dsp:nvSpPr>
      <dsp:spPr>
        <a:xfrm>
          <a:off x="3237" y="111955"/>
          <a:ext cx="2568029" cy="1540817"/>
        </a:xfrm>
        <a:prstGeom prst="rect">
          <a:avLst/>
        </a:prstGeom>
        <a:gradFill rotWithShape="0">
          <a:gsLst>
            <a:gs pos="0">
              <a:schemeClr val="accent2">
                <a:shade val="50000"/>
                <a:hueOff val="0"/>
                <a:satOff val="0"/>
                <a:lumOff val="0"/>
                <a:alphaOff val="0"/>
                <a:shade val="85000"/>
                <a:satMod val="130000"/>
              </a:schemeClr>
            </a:gs>
            <a:gs pos="34000">
              <a:schemeClr val="accent2">
                <a:shade val="50000"/>
                <a:hueOff val="0"/>
                <a:satOff val="0"/>
                <a:lumOff val="0"/>
                <a:alphaOff val="0"/>
                <a:shade val="87000"/>
                <a:satMod val="125000"/>
              </a:schemeClr>
            </a:gs>
            <a:gs pos="70000">
              <a:schemeClr val="accent2">
                <a:shade val="50000"/>
                <a:hueOff val="0"/>
                <a:satOff val="0"/>
                <a:lumOff val="0"/>
                <a:alphaOff val="0"/>
                <a:tint val="100000"/>
                <a:shade val="90000"/>
                <a:satMod val="130000"/>
              </a:schemeClr>
            </a:gs>
            <a:gs pos="100000">
              <a:schemeClr val="accent2">
                <a:shade val="50000"/>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CA" sz="3100" kern="1200" dirty="0" smtClean="0"/>
            <a:t>CPKN</a:t>
          </a:r>
          <a:endParaRPr lang="en-CA" sz="3100" kern="1200" dirty="0"/>
        </a:p>
      </dsp:txBody>
      <dsp:txXfrm>
        <a:off x="3237" y="111955"/>
        <a:ext cx="2568029" cy="1540817"/>
      </dsp:txXfrm>
    </dsp:sp>
    <dsp:sp modelId="{B124822C-C35A-4C79-8D97-963E20847AB7}">
      <dsp:nvSpPr>
        <dsp:cNvPr id="0" name=""/>
        <dsp:cNvSpPr/>
      </dsp:nvSpPr>
      <dsp:spPr>
        <a:xfrm>
          <a:off x="2828069" y="111955"/>
          <a:ext cx="2568029" cy="1540817"/>
        </a:xfrm>
        <a:prstGeom prst="rect">
          <a:avLst/>
        </a:prstGeom>
        <a:gradFill rotWithShape="0">
          <a:gsLst>
            <a:gs pos="0">
              <a:schemeClr val="accent2">
                <a:shade val="50000"/>
                <a:hueOff val="220211"/>
                <a:satOff val="-18071"/>
                <a:lumOff val="14450"/>
                <a:alphaOff val="0"/>
                <a:shade val="85000"/>
                <a:satMod val="130000"/>
              </a:schemeClr>
            </a:gs>
            <a:gs pos="34000">
              <a:schemeClr val="accent2">
                <a:shade val="50000"/>
                <a:hueOff val="220211"/>
                <a:satOff val="-18071"/>
                <a:lumOff val="14450"/>
                <a:alphaOff val="0"/>
                <a:shade val="87000"/>
                <a:satMod val="125000"/>
              </a:schemeClr>
            </a:gs>
            <a:gs pos="70000">
              <a:schemeClr val="accent2">
                <a:shade val="50000"/>
                <a:hueOff val="220211"/>
                <a:satOff val="-18071"/>
                <a:lumOff val="14450"/>
                <a:alphaOff val="0"/>
                <a:tint val="100000"/>
                <a:shade val="90000"/>
                <a:satMod val="130000"/>
              </a:schemeClr>
            </a:gs>
            <a:gs pos="100000">
              <a:schemeClr val="accent2">
                <a:shade val="50000"/>
                <a:hueOff val="220211"/>
                <a:satOff val="-18071"/>
                <a:lumOff val="1445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CA" sz="3100" kern="1200" dirty="0" smtClean="0"/>
            <a:t>ENPQ</a:t>
          </a:r>
          <a:endParaRPr lang="en-CA" sz="3100" kern="1200" dirty="0"/>
        </a:p>
      </dsp:txBody>
      <dsp:txXfrm>
        <a:off x="2828069" y="111955"/>
        <a:ext cx="2568029" cy="1540817"/>
      </dsp:txXfrm>
    </dsp:sp>
    <dsp:sp modelId="{4357FFDE-5420-4109-9DCB-300C205C5930}">
      <dsp:nvSpPr>
        <dsp:cNvPr id="0" name=""/>
        <dsp:cNvSpPr/>
      </dsp:nvSpPr>
      <dsp:spPr>
        <a:xfrm>
          <a:off x="5652901" y="111955"/>
          <a:ext cx="2568029" cy="1540817"/>
        </a:xfrm>
        <a:prstGeom prst="rect">
          <a:avLst/>
        </a:prstGeom>
        <a:gradFill rotWithShape="0">
          <a:gsLst>
            <a:gs pos="0">
              <a:schemeClr val="accent2">
                <a:shade val="50000"/>
                <a:hueOff val="440421"/>
                <a:satOff val="-36142"/>
                <a:lumOff val="28899"/>
                <a:alphaOff val="0"/>
                <a:shade val="85000"/>
                <a:satMod val="130000"/>
              </a:schemeClr>
            </a:gs>
            <a:gs pos="34000">
              <a:schemeClr val="accent2">
                <a:shade val="50000"/>
                <a:hueOff val="440421"/>
                <a:satOff val="-36142"/>
                <a:lumOff val="28899"/>
                <a:alphaOff val="0"/>
                <a:shade val="87000"/>
                <a:satMod val="125000"/>
              </a:schemeClr>
            </a:gs>
            <a:gs pos="70000">
              <a:schemeClr val="accent2">
                <a:shade val="50000"/>
                <a:hueOff val="440421"/>
                <a:satOff val="-36142"/>
                <a:lumOff val="28899"/>
                <a:alphaOff val="0"/>
                <a:tint val="100000"/>
                <a:shade val="90000"/>
                <a:satMod val="130000"/>
              </a:schemeClr>
            </a:gs>
            <a:gs pos="100000">
              <a:schemeClr val="accent2">
                <a:shade val="50000"/>
                <a:hueOff val="440421"/>
                <a:satOff val="-36142"/>
                <a:lumOff val="28899"/>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CA" sz="3100" kern="1200" dirty="0" smtClean="0"/>
            <a:t>York Regional Police Service</a:t>
          </a:r>
          <a:endParaRPr lang="en-CA" sz="3100" kern="1200" dirty="0"/>
        </a:p>
      </dsp:txBody>
      <dsp:txXfrm>
        <a:off x="5652901" y="111955"/>
        <a:ext cx="2568029" cy="1540817"/>
      </dsp:txXfrm>
    </dsp:sp>
    <dsp:sp modelId="{630A2F24-3FBC-4C47-BE70-F73A35889DD1}">
      <dsp:nvSpPr>
        <dsp:cNvPr id="0" name=""/>
        <dsp:cNvSpPr/>
      </dsp:nvSpPr>
      <dsp:spPr>
        <a:xfrm>
          <a:off x="8477733" y="111955"/>
          <a:ext cx="2568029" cy="1540817"/>
        </a:xfrm>
        <a:prstGeom prst="rect">
          <a:avLst/>
        </a:prstGeom>
        <a:gradFill rotWithShape="0">
          <a:gsLst>
            <a:gs pos="0">
              <a:schemeClr val="accent2">
                <a:shade val="50000"/>
                <a:hueOff val="660632"/>
                <a:satOff val="-54213"/>
                <a:lumOff val="43349"/>
                <a:alphaOff val="0"/>
                <a:shade val="85000"/>
                <a:satMod val="130000"/>
              </a:schemeClr>
            </a:gs>
            <a:gs pos="34000">
              <a:schemeClr val="accent2">
                <a:shade val="50000"/>
                <a:hueOff val="660632"/>
                <a:satOff val="-54213"/>
                <a:lumOff val="43349"/>
                <a:alphaOff val="0"/>
                <a:shade val="87000"/>
                <a:satMod val="125000"/>
              </a:schemeClr>
            </a:gs>
            <a:gs pos="70000">
              <a:schemeClr val="accent2">
                <a:shade val="50000"/>
                <a:hueOff val="660632"/>
                <a:satOff val="-54213"/>
                <a:lumOff val="43349"/>
                <a:alphaOff val="0"/>
                <a:tint val="100000"/>
                <a:shade val="90000"/>
                <a:satMod val="130000"/>
              </a:schemeClr>
            </a:gs>
            <a:gs pos="100000">
              <a:schemeClr val="accent2">
                <a:shade val="50000"/>
                <a:hueOff val="660632"/>
                <a:satOff val="-54213"/>
                <a:lumOff val="43349"/>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CA" sz="3100" kern="1200" dirty="0" smtClean="0"/>
            <a:t>Hamilton Police Service</a:t>
          </a:r>
          <a:endParaRPr lang="en-CA" sz="3100" kern="1200" dirty="0"/>
        </a:p>
      </dsp:txBody>
      <dsp:txXfrm>
        <a:off x="8477733" y="111955"/>
        <a:ext cx="2568029" cy="1540817"/>
      </dsp:txXfrm>
    </dsp:sp>
    <dsp:sp modelId="{EACC6427-7F02-4534-9702-14B8B5FF00CF}">
      <dsp:nvSpPr>
        <dsp:cNvPr id="0" name=""/>
        <dsp:cNvSpPr/>
      </dsp:nvSpPr>
      <dsp:spPr>
        <a:xfrm>
          <a:off x="3237" y="1909576"/>
          <a:ext cx="2568029" cy="1540817"/>
        </a:xfrm>
        <a:prstGeom prst="rect">
          <a:avLst/>
        </a:prstGeom>
        <a:gradFill rotWithShape="0">
          <a:gsLst>
            <a:gs pos="0">
              <a:schemeClr val="accent2">
                <a:shade val="50000"/>
                <a:hueOff val="880843"/>
                <a:satOff val="-72284"/>
                <a:lumOff val="57798"/>
                <a:alphaOff val="0"/>
                <a:shade val="85000"/>
                <a:satMod val="130000"/>
              </a:schemeClr>
            </a:gs>
            <a:gs pos="34000">
              <a:schemeClr val="accent2">
                <a:shade val="50000"/>
                <a:hueOff val="880843"/>
                <a:satOff val="-72284"/>
                <a:lumOff val="57798"/>
                <a:alphaOff val="0"/>
                <a:shade val="87000"/>
                <a:satMod val="125000"/>
              </a:schemeClr>
            </a:gs>
            <a:gs pos="70000">
              <a:schemeClr val="accent2">
                <a:shade val="50000"/>
                <a:hueOff val="880843"/>
                <a:satOff val="-72284"/>
                <a:lumOff val="57798"/>
                <a:alphaOff val="0"/>
                <a:tint val="100000"/>
                <a:shade val="90000"/>
                <a:satMod val="130000"/>
              </a:schemeClr>
            </a:gs>
            <a:gs pos="100000">
              <a:schemeClr val="accent2">
                <a:shade val="50000"/>
                <a:hueOff val="880843"/>
                <a:satOff val="-72284"/>
                <a:lumOff val="57798"/>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CA" sz="3100" kern="1200" dirty="0" smtClean="0"/>
            <a:t>Vancouver Police Department</a:t>
          </a:r>
          <a:endParaRPr lang="en-CA" sz="3100" kern="1200" dirty="0"/>
        </a:p>
      </dsp:txBody>
      <dsp:txXfrm>
        <a:off x="3237" y="1909576"/>
        <a:ext cx="2568029" cy="1540817"/>
      </dsp:txXfrm>
    </dsp:sp>
    <dsp:sp modelId="{F30A2794-AB90-47CE-956D-DB4C2A98EABF}">
      <dsp:nvSpPr>
        <dsp:cNvPr id="0" name=""/>
        <dsp:cNvSpPr/>
      </dsp:nvSpPr>
      <dsp:spPr>
        <a:xfrm>
          <a:off x="2828069" y="1909576"/>
          <a:ext cx="2568029" cy="1540817"/>
        </a:xfrm>
        <a:prstGeom prst="rect">
          <a:avLst/>
        </a:prstGeom>
        <a:gradFill rotWithShape="0">
          <a:gsLst>
            <a:gs pos="0">
              <a:schemeClr val="accent2">
                <a:shade val="50000"/>
                <a:hueOff val="660632"/>
                <a:satOff val="-54213"/>
                <a:lumOff val="43349"/>
                <a:alphaOff val="0"/>
                <a:shade val="85000"/>
                <a:satMod val="130000"/>
              </a:schemeClr>
            </a:gs>
            <a:gs pos="34000">
              <a:schemeClr val="accent2">
                <a:shade val="50000"/>
                <a:hueOff val="660632"/>
                <a:satOff val="-54213"/>
                <a:lumOff val="43349"/>
                <a:alphaOff val="0"/>
                <a:shade val="87000"/>
                <a:satMod val="125000"/>
              </a:schemeClr>
            </a:gs>
            <a:gs pos="70000">
              <a:schemeClr val="accent2">
                <a:shade val="50000"/>
                <a:hueOff val="660632"/>
                <a:satOff val="-54213"/>
                <a:lumOff val="43349"/>
                <a:alphaOff val="0"/>
                <a:tint val="100000"/>
                <a:shade val="90000"/>
                <a:satMod val="130000"/>
              </a:schemeClr>
            </a:gs>
            <a:gs pos="100000">
              <a:schemeClr val="accent2">
                <a:shade val="50000"/>
                <a:hueOff val="660632"/>
                <a:satOff val="-54213"/>
                <a:lumOff val="43349"/>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CA" sz="3100" kern="1200" dirty="0" smtClean="0"/>
            <a:t>CSIS</a:t>
          </a:r>
          <a:endParaRPr lang="en-CA" sz="3100" kern="1200" dirty="0"/>
        </a:p>
      </dsp:txBody>
      <dsp:txXfrm>
        <a:off x="2828069" y="1909576"/>
        <a:ext cx="2568029" cy="1540817"/>
      </dsp:txXfrm>
    </dsp:sp>
    <dsp:sp modelId="{FC4D2280-58CB-48CF-814F-1AE7C2A255F2}">
      <dsp:nvSpPr>
        <dsp:cNvPr id="0" name=""/>
        <dsp:cNvSpPr/>
      </dsp:nvSpPr>
      <dsp:spPr>
        <a:xfrm>
          <a:off x="5652901" y="1909576"/>
          <a:ext cx="2568029" cy="1540817"/>
        </a:xfrm>
        <a:prstGeom prst="rect">
          <a:avLst/>
        </a:prstGeom>
        <a:gradFill rotWithShape="0">
          <a:gsLst>
            <a:gs pos="0">
              <a:schemeClr val="accent2">
                <a:shade val="50000"/>
                <a:hueOff val="440421"/>
                <a:satOff val="-36142"/>
                <a:lumOff val="28899"/>
                <a:alphaOff val="0"/>
                <a:shade val="85000"/>
                <a:satMod val="130000"/>
              </a:schemeClr>
            </a:gs>
            <a:gs pos="34000">
              <a:schemeClr val="accent2">
                <a:shade val="50000"/>
                <a:hueOff val="440421"/>
                <a:satOff val="-36142"/>
                <a:lumOff val="28899"/>
                <a:alphaOff val="0"/>
                <a:shade val="87000"/>
                <a:satMod val="125000"/>
              </a:schemeClr>
            </a:gs>
            <a:gs pos="70000">
              <a:schemeClr val="accent2">
                <a:shade val="50000"/>
                <a:hueOff val="440421"/>
                <a:satOff val="-36142"/>
                <a:lumOff val="28899"/>
                <a:alphaOff val="0"/>
                <a:tint val="100000"/>
                <a:shade val="90000"/>
                <a:satMod val="130000"/>
              </a:schemeClr>
            </a:gs>
            <a:gs pos="100000">
              <a:schemeClr val="accent2">
                <a:shade val="50000"/>
                <a:hueOff val="440421"/>
                <a:satOff val="-36142"/>
                <a:lumOff val="28899"/>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CA" sz="3100" kern="1200" dirty="0" smtClean="0"/>
            <a:t>CPC</a:t>
          </a:r>
          <a:endParaRPr lang="en-CA" sz="3100" kern="1200" dirty="0"/>
        </a:p>
      </dsp:txBody>
      <dsp:txXfrm>
        <a:off x="5652901" y="1909576"/>
        <a:ext cx="2568029" cy="1540817"/>
      </dsp:txXfrm>
    </dsp:sp>
    <dsp:sp modelId="{7F2E8078-8FE9-487F-A9B8-3DA7F8D3F9ED}">
      <dsp:nvSpPr>
        <dsp:cNvPr id="0" name=""/>
        <dsp:cNvSpPr/>
      </dsp:nvSpPr>
      <dsp:spPr>
        <a:xfrm>
          <a:off x="8477733" y="1909576"/>
          <a:ext cx="2568029" cy="1540817"/>
        </a:xfrm>
        <a:prstGeom prst="rect">
          <a:avLst/>
        </a:prstGeom>
        <a:gradFill rotWithShape="0">
          <a:gsLst>
            <a:gs pos="0">
              <a:schemeClr val="accent2">
                <a:shade val="50000"/>
                <a:hueOff val="220211"/>
                <a:satOff val="-18071"/>
                <a:lumOff val="14450"/>
                <a:alphaOff val="0"/>
                <a:shade val="85000"/>
                <a:satMod val="130000"/>
              </a:schemeClr>
            </a:gs>
            <a:gs pos="34000">
              <a:schemeClr val="accent2">
                <a:shade val="50000"/>
                <a:hueOff val="220211"/>
                <a:satOff val="-18071"/>
                <a:lumOff val="14450"/>
                <a:alphaOff val="0"/>
                <a:shade val="87000"/>
                <a:satMod val="125000"/>
              </a:schemeClr>
            </a:gs>
            <a:gs pos="70000">
              <a:schemeClr val="accent2">
                <a:shade val="50000"/>
                <a:hueOff val="220211"/>
                <a:satOff val="-18071"/>
                <a:lumOff val="14450"/>
                <a:alphaOff val="0"/>
                <a:tint val="100000"/>
                <a:shade val="90000"/>
                <a:satMod val="130000"/>
              </a:schemeClr>
            </a:gs>
            <a:gs pos="100000">
              <a:schemeClr val="accent2">
                <a:shade val="50000"/>
                <a:hueOff val="220211"/>
                <a:satOff val="-18071"/>
                <a:lumOff val="1445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TPS</a:t>
          </a:r>
          <a:endParaRPr lang="en-CA" sz="3100" kern="1200" dirty="0"/>
        </a:p>
      </dsp:txBody>
      <dsp:txXfrm>
        <a:off x="8477733" y="1909576"/>
        <a:ext cx="2568029" cy="15408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261D91-EC63-4066-92B8-8F6E3F91A41C}">
      <dsp:nvSpPr>
        <dsp:cNvPr id="0" name=""/>
        <dsp:cNvSpPr/>
      </dsp:nvSpPr>
      <dsp:spPr>
        <a:xfrm>
          <a:off x="0" y="433009"/>
          <a:ext cx="2539999" cy="1524000"/>
        </a:xfrm>
        <a:prstGeom prst="roundRect">
          <a:avLst/>
        </a:prstGeom>
        <a:solidFill>
          <a:schemeClr val="accent2">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Zoom</a:t>
          </a:r>
          <a:endParaRPr lang="en-US" sz="2800" kern="1200" dirty="0"/>
        </a:p>
      </dsp:txBody>
      <dsp:txXfrm>
        <a:off x="74396" y="507405"/>
        <a:ext cx="2391207" cy="1375208"/>
      </dsp:txXfrm>
    </dsp:sp>
    <dsp:sp modelId="{293461E9-A111-48AB-9EA1-A4882A98AE65}">
      <dsp:nvSpPr>
        <dsp:cNvPr id="0" name=""/>
        <dsp:cNvSpPr/>
      </dsp:nvSpPr>
      <dsp:spPr>
        <a:xfrm>
          <a:off x="2794000" y="433009"/>
          <a:ext cx="2539999" cy="1524000"/>
        </a:xfrm>
        <a:prstGeom prst="roundRect">
          <a:avLst/>
        </a:prstGeom>
        <a:solidFill>
          <a:schemeClr val="accent2">
            <a:shade val="80000"/>
            <a:hueOff val="165949"/>
            <a:satOff val="-13742"/>
            <a:lumOff val="770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Cisco Meetings / Training</a:t>
          </a:r>
          <a:endParaRPr lang="en-US" sz="2800" kern="1200" dirty="0"/>
        </a:p>
      </dsp:txBody>
      <dsp:txXfrm>
        <a:off x="2868396" y="507405"/>
        <a:ext cx="2391207" cy="1375208"/>
      </dsp:txXfrm>
    </dsp:sp>
    <dsp:sp modelId="{BDACB949-2675-4D1E-A6E4-FB9C7BCBD476}">
      <dsp:nvSpPr>
        <dsp:cNvPr id="0" name=""/>
        <dsp:cNvSpPr/>
      </dsp:nvSpPr>
      <dsp:spPr>
        <a:xfrm>
          <a:off x="5587999" y="433009"/>
          <a:ext cx="2539999" cy="1524000"/>
        </a:xfrm>
        <a:prstGeom prst="roundRect">
          <a:avLst/>
        </a:prstGeom>
        <a:solidFill>
          <a:schemeClr val="accent2">
            <a:shade val="80000"/>
            <a:hueOff val="331898"/>
            <a:satOff val="-27484"/>
            <a:lumOff val="1541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MS Teams</a:t>
          </a:r>
          <a:endParaRPr lang="en-US" sz="2800" kern="1200" dirty="0"/>
        </a:p>
      </dsp:txBody>
      <dsp:txXfrm>
        <a:off x="5662395" y="507405"/>
        <a:ext cx="2391207" cy="1375208"/>
      </dsp:txXfrm>
    </dsp:sp>
    <dsp:sp modelId="{CBBD6D21-9A5C-4B0F-95F7-9A395733EDCF}">
      <dsp:nvSpPr>
        <dsp:cNvPr id="0" name=""/>
        <dsp:cNvSpPr/>
      </dsp:nvSpPr>
      <dsp:spPr>
        <a:xfrm>
          <a:off x="0" y="2211009"/>
          <a:ext cx="2539999" cy="1524000"/>
        </a:xfrm>
        <a:prstGeom prst="roundRect">
          <a:avLst/>
        </a:prstGeom>
        <a:solidFill>
          <a:schemeClr val="accent2">
            <a:shade val="80000"/>
            <a:hueOff val="497847"/>
            <a:satOff val="-41225"/>
            <a:lumOff val="23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err="1" smtClean="0"/>
            <a:t>GoToWebinar</a:t>
          </a:r>
          <a:endParaRPr lang="en-US" sz="2800" kern="1200" dirty="0"/>
        </a:p>
      </dsp:txBody>
      <dsp:txXfrm>
        <a:off x="74396" y="2285405"/>
        <a:ext cx="2391207" cy="1375208"/>
      </dsp:txXfrm>
    </dsp:sp>
    <dsp:sp modelId="{F0B5FA1A-B23D-44A2-8FE1-BFDBF7FC90E2}">
      <dsp:nvSpPr>
        <dsp:cNvPr id="0" name=""/>
        <dsp:cNvSpPr/>
      </dsp:nvSpPr>
      <dsp:spPr>
        <a:xfrm>
          <a:off x="2794000" y="2211009"/>
          <a:ext cx="2539999" cy="1524000"/>
        </a:xfrm>
        <a:prstGeom prst="roundRect">
          <a:avLst/>
        </a:prstGeom>
        <a:solidFill>
          <a:schemeClr val="accent2">
            <a:shade val="80000"/>
            <a:hueOff val="663796"/>
            <a:satOff val="-54967"/>
            <a:lumOff val="3082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Big Blue Button</a:t>
          </a:r>
          <a:endParaRPr lang="en-US" sz="2800" kern="1200" dirty="0"/>
        </a:p>
      </dsp:txBody>
      <dsp:txXfrm>
        <a:off x="2868396" y="2285405"/>
        <a:ext cx="2391207" cy="1375208"/>
      </dsp:txXfrm>
    </dsp:sp>
    <dsp:sp modelId="{D48BB763-4094-42D2-BA41-39D9104FE0D4}">
      <dsp:nvSpPr>
        <dsp:cNvPr id="0" name=""/>
        <dsp:cNvSpPr/>
      </dsp:nvSpPr>
      <dsp:spPr>
        <a:xfrm>
          <a:off x="5587999" y="2211009"/>
          <a:ext cx="2539999" cy="1524000"/>
        </a:xfrm>
        <a:prstGeom prst="rect">
          <a:avLst/>
        </a:prstGeom>
        <a:solidFill>
          <a:schemeClr val="accent2">
            <a:shade val="80000"/>
            <a:hueOff val="829745"/>
            <a:satOff val="-68709"/>
            <a:lumOff val="38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Collaborate</a:t>
          </a:r>
          <a:endParaRPr lang="en-US" sz="2800" kern="1200" dirty="0"/>
        </a:p>
      </dsp:txBody>
      <dsp:txXfrm>
        <a:off x="5587999" y="2211009"/>
        <a:ext cx="2539999" cy="1524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E50B80-E043-4557-8363-F7E2F0098B2C}">
      <dsp:nvSpPr>
        <dsp:cNvPr id="0" name=""/>
        <dsp:cNvSpPr/>
      </dsp:nvSpPr>
      <dsp:spPr>
        <a:xfrm rot="5400000">
          <a:off x="4657684" y="-1882420"/>
          <a:ext cx="788751" cy="4754880"/>
        </a:xfrm>
        <a:prstGeom prst="round2Same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CA" sz="2000" kern="1200" dirty="0" smtClean="0"/>
            <a:t>Joe Countryman</a:t>
          </a:r>
          <a:endParaRPr lang="en-CA" sz="2000" kern="1200" dirty="0"/>
        </a:p>
        <a:p>
          <a:pPr marL="228600" lvl="1" indent="-228600" algn="l" defTabSz="889000">
            <a:lnSpc>
              <a:spcPct val="90000"/>
            </a:lnSpc>
            <a:spcBef>
              <a:spcPct val="0"/>
            </a:spcBef>
            <a:spcAft>
              <a:spcPct val="15000"/>
            </a:spcAft>
            <a:buChar char="••"/>
          </a:pPr>
          <a:r>
            <a:rPr lang="en-CA" sz="2000" kern="1200" dirty="0" smtClean="0"/>
            <a:t>Jason </a:t>
          </a:r>
          <a:r>
            <a:rPr lang="en-CA" sz="2000" kern="1200" dirty="0" err="1" smtClean="0"/>
            <a:t>Siu</a:t>
          </a:r>
          <a:endParaRPr lang="en-CA" sz="2000" kern="1200" dirty="0"/>
        </a:p>
      </dsp:txBody>
      <dsp:txXfrm rot="-5400000">
        <a:off x="2674620" y="139148"/>
        <a:ext cx="4716376" cy="711743"/>
      </dsp:txXfrm>
    </dsp:sp>
    <dsp:sp modelId="{7CE6EAB3-63B1-4776-9428-EFC5382007AE}">
      <dsp:nvSpPr>
        <dsp:cNvPr id="0" name=""/>
        <dsp:cNvSpPr/>
      </dsp:nvSpPr>
      <dsp:spPr>
        <a:xfrm>
          <a:off x="0" y="2049"/>
          <a:ext cx="2674620" cy="985939"/>
        </a:xfrm>
        <a:prstGeom prst="roundRect">
          <a:avLst/>
        </a:prstGeom>
        <a:solidFill>
          <a:schemeClr val="accent2">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CA" sz="2000" kern="1200" dirty="0" smtClean="0"/>
            <a:t>York Regional Police</a:t>
          </a:r>
          <a:endParaRPr lang="en-CA" sz="2000" kern="1200" dirty="0"/>
        </a:p>
      </dsp:txBody>
      <dsp:txXfrm>
        <a:off x="48130" y="50179"/>
        <a:ext cx="2578360" cy="889679"/>
      </dsp:txXfrm>
    </dsp:sp>
    <dsp:sp modelId="{C5E44885-D0F4-4B4E-A050-521FEC1089B9}">
      <dsp:nvSpPr>
        <dsp:cNvPr id="0" name=""/>
        <dsp:cNvSpPr/>
      </dsp:nvSpPr>
      <dsp:spPr>
        <a:xfrm rot="5400000">
          <a:off x="4657684" y="-847183"/>
          <a:ext cx="788751" cy="4754880"/>
        </a:xfrm>
        <a:prstGeom prst="round2Same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CA" sz="2000" kern="1200" dirty="0" smtClean="0"/>
            <a:t>Tom </a:t>
          </a:r>
          <a:r>
            <a:rPr lang="en-CA" sz="2000" kern="1200" dirty="0" err="1" smtClean="0"/>
            <a:t>Strancaric</a:t>
          </a:r>
          <a:endParaRPr lang="en-CA" sz="2000" kern="1200" dirty="0"/>
        </a:p>
      </dsp:txBody>
      <dsp:txXfrm rot="-5400000">
        <a:off x="2674620" y="1174385"/>
        <a:ext cx="4716376" cy="711743"/>
      </dsp:txXfrm>
    </dsp:sp>
    <dsp:sp modelId="{842E6A07-88A1-401C-BFB0-F119CA2E4296}">
      <dsp:nvSpPr>
        <dsp:cNvPr id="0" name=""/>
        <dsp:cNvSpPr/>
      </dsp:nvSpPr>
      <dsp:spPr>
        <a:xfrm>
          <a:off x="0" y="1037286"/>
          <a:ext cx="2674620" cy="985939"/>
        </a:xfrm>
        <a:prstGeom prst="roundRect">
          <a:avLst/>
        </a:prstGeom>
        <a:solidFill>
          <a:schemeClr val="accent2">
            <a:shade val="80000"/>
            <a:hueOff val="276582"/>
            <a:satOff val="-22903"/>
            <a:lumOff val="1284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CA" sz="2000" kern="1200" dirty="0" smtClean="0"/>
            <a:t>Hamilton Police Service</a:t>
          </a:r>
          <a:endParaRPr lang="en-CA" sz="2000" kern="1200" dirty="0"/>
        </a:p>
      </dsp:txBody>
      <dsp:txXfrm>
        <a:off x="48130" y="1085416"/>
        <a:ext cx="2578360" cy="889679"/>
      </dsp:txXfrm>
    </dsp:sp>
    <dsp:sp modelId="{B6DA763C-2285-49C8-960A-1C65ACF0EFF8}">
      <dsp:nvSpPr>
        <dsp:cNvPr id="0" name=""/>
        <dsp:cNvSpPr/>
      </dsp:nvSpPr>
      <dsp:spPr>
        <a:xfrm rot="5400000">
          <a:off x="4657684" y="188053"/>
          <a:ext cx="788751" cy="4754880"/>
        </a:xfrm>
        <a:prstGeom prst="round2Same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CA" sz="2000" kern="1200" smtClean="0"/>
            <a:t>Mable Hong</a:t>
          </a:r>
          <a:endParaRPr lang="en-CA" sz="2000" kern="1200" dirty="0"/>
        </a:p>
        <a:p>
          <a:pPr marL="228600" lvl="1" indent="-228600" algn="l" defTabSz="889000">
            <a:lnSpc>
              <a:spcPct val="90000"/>
            </a:lnSpc>
            <a:spcBef>
              <a:spcPct val="0"/>
            </a:spcBef>
            <a:spcAft>
              <a:spcPct val="15000"/>
            </a:spcAft>
            <a:buChar char="••"/>
          </a:pPr>
          <a:r>
            <a:rPr lang="en-CA" sz="2000" kern="1200" dirty="0" smtClean="0"/>
            <a:t>Michael </a:t>
          </a:r>
          <a:r>
            <a:rPr lang="en-CA" sz="2000" kern="1200" dirty="0" err="1" smtClean="0"/>
            <a:t>Rybacha</a:t>
          </a:r>
          <a:endParaRPr lang="en-CA" sz="2000" kern="1200" dirty="0"/>
        </a:p>
      </dsp:txBody>
      <dsp:txXfrm rot="-5400000">
        <a:off x="2674620" y="2209621"/>
        <a:ext cx="4716376" cy="711743"/>
      </dsp:txXfrm>
    </dsp:sp>
    <dsp:sp modelId="{E019640F-B2AF-4D54-B978-E5D15A7BB1E6}">
      <dsp:nvSpPr>
        <dsp:cNvPr id="0" name=""/>
        <dsp:cNvSpPr/>
      </dsp:nvSpPr>
      <dsp:spPr>
        <a:xfrm>
          <a:off x="0" y="2072523"/>
          <a:ext cx="2674620" cy="985939"/>
        </a:xfrm>
        <a:prstGeom prst="roundRect">
          <a:avLst/>
        </a:prstGeom>
        <a:solidFill>
          <a:schemeClr val="accent2">
            <a:shade val="80000"/>
            <a:hueOff val="553163"/>
            <a:satOff val="-45806"/>
            <a:lumOff val="2568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CA" sz="2000" kern="1200" dirty="0" smtClean="0"/>
            <a:t>Vancouver Police Department</a:t>
          </a:r>
          <a:endParaRPr lang="en-CA" sz="2000" kern="1200" dirty="0"/>
        </a:p>
      </dsp:txBody>
      <dsp:txXfrm>
        <a:off x="48130" y="2120653"/>
        <a:ext cx="2578360" cy="889679"/>
      </dsp:txXfrm>
    </dsp:sp>
    <dsp:sp modelId="{4871B925-B1B4-447D-923A-482C3D2F533E}">
      <dsp:nvSpPr>
        <dsp:cNvPr id="0" name=""/>
        <dsp:cNvSpPr/>
      </dsp:nvSpPr>
      <dsp:spPr>
        <a:xfrm rot="5400000">
          <a:off x="4657684" y="1223290"/>
          <a:ext cx="788751" cy="4754880"/>
        </a:xfrm>
        <a:prstGeom prst="round2Same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CA" sz="2000" kern="1200" dirty="0" smtClean="0"/>
            <a:t>Shelley Tiffin</a:t>
          </a:r>
          <a:endParaRPr lang="en-CA" sz="2000" kern="1200" dirty="0"/>
        </a:p>
      </dsp:txBody>
      <dsp:txXfrm rot="-5400000">
        <a:off x="2674620" y="3244858"/>
        <a:ext cx="4716376" cy="711743"/>
      </dsp:txXfrm>
    </dsp:sp>
    <dsp:sp modelId="{9438908B-BA68-46D2-B99D-0F63B5EA2631}">
      <dsp:nvSpPr>
        <dsp:cNvPr id="0" name=""/>
        <dsp:cNvSpPr/>
      </dsp:nvSpPr>
      <dsp:spPr>
        <a:xfrm>
          <a:off x="0" y="3107760"/>
          <a:ext cx="2674620" cy="985939"/>
        </a:xfrm>
        <a:prstGeom prst="roundRect">
          <a:avLst/>
        </a:prstGeom>
        <a:solidFill>
          <a:schemeClr val="accent2">
            <a:shade val="80000"/>
            <a:hueOff val="829745"/>
            <a:satOff val="-68709"/>
            <a:lumOff val="38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CA" sz="2000" kern="1200" dirty="0" smtClean="0"/>
            <a:t>Justice Institute of British Columbia (JIBC)</a:t>
          </a:r>
          <a:endParaRPr lang="en-CA" sz="2000" kern="1200" dirty="0"/>
        </a:p>
      </dsp:txBody>
      <dsp:txXfrm>
        <a:off x="48130" y="3155890"/>
        <a:ext cx="2578360" cy="88967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44356F-A56A-428A-9BF1-884A80BEA363}" type="datetimeFigureOut">
              <a:rPr lang="en-CA" smtClean="0"/>
              <a:pPr/>
              <a:t>2020.09.29</a:t>
            </a:fld>
            <a:endParaRPr lang="en-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02EC08-3841-4920-926B-AE562CC7A9EC}" type="slidenum">
              <a:rPr lang="en-CA" smtClean="0"/>
              <a:pPr/>
              <a:t>‹#›</a:t>
            </a:fld>
            <a:endParaRPr lang="en-CA" dirty="0"/>
          </a:p>
        </p:txBody>
      </p:sp>
    </p:spTree>
    <p:extLst>
      <p:ext uri="{BB962C8B-B14F-4D97-AF65-F5344CB8AC3E}">
        <p14:creationId xmlns:p14="http://schemas.microsoft.com/office/powerpoint/2010/main" val="238769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CA" sz="2800" dirty="0" smtClean="0"/>
              <a:t>Currently</a:t>
            </a:r>
            <a:r>
              <a:rPr lang="en-CA" sz="2800" baseline="0" dirty="0" smtClean="0"/>
              <a:t> these agencies have representatives that have reached out to me and expressed an interest in being a part of this committee. </a:t>
            </a:r>
          </a:p>
          <a:p>
            <a:pPr marL="0" indent="0">
              <a:buNone/>
            </a:pPr>
            <a:r>
              <a:rPr lang="en-CA" sz="2800" baseline="0" dirty="0" smtClean="0"/>
              <a:t>Based on the initiatives being explored different individuals are being asked if they would like to help contribute or be a part of.</a:t>
            </a:r>
          </a:p>
          <a:p>
            <a:pPr marL="0" indent="0">
              <a:buNone/>
            </a:pPr>
            <a:endParaRPr lang="en-CA" sz="2800" baseline="0" dirty="0" smtClean="0"/>
          </a:p>
          <a:p>
            <a:pPr marL="0" indent="0">
              <a:buNone/>
            </a:pPr>
            <a:r>
              <a:rPr lang="en-CA" sz="2800" baseline="0" dirty="0" smtClean="0"/>
              <a:t>The projects and goals for this initiative are quite diverse so there will always be room for more people to join.</a:t>
            </a:r>
          </a:p>
          <a:p>
            <a:pPr marL="0" indent="0">
              <a:buNone/>
            </a:pPr>
            <a:endParaRPr lang="en-CA" sz="2800" baseline="0" dirty="0" smtClean="0"/>
          </a:p>
          <a:p>
            <a:pPr marL="0" indent="0">
              <a:buNone/>
            </a:pPr>
            <a:endParaRPr lang="en-CA" sz="2800" baseline="0" dirty="0" smtClean="0"/>
          </a:p>
        </p:txBody>
      </p:sp>
      <p:sp>
        <p:nvSpPr>
          <p:cNvPr id="4" name="Slide Number Placeholder 3"/>
          <p:cNvSpPr>
            <a:spLocks noGrp="1"/>
          </p:cNvSpPr>
          <p:nvPr>
            <p:ph type="sldNum" sz="quarter" idx="5"/>
          </p:nvPr>
        </p:nvSpPr>
        <p:spPr/>
        <p:txBody>
          <a:bodyPr/>
          <a:lstStyle/>
          <a:p>
            <a:fld id="{DA02EC08-3841-4920-926B-AE562CC7A9EC}" type="slidenum">
              <a:rPr lang="en-CA" smtClean="0"/>
              <a:pPr/>
              <a:t>2</a:t>
            </a:fld>
            <a:endParaRPr lang="en-CA" dirty="0"/>
          </a:p>
        </p:txBody>
      </p:sp>
    </p:spTree>
    <p:extLst>
      <p:ext uri="{BB962C8B-B14F-4D97-AF65-F5344CB8AC3E}">
        <p14:creationId xmlns:p14="http://schemas.microsoft.com/office/powerpoint/2010/main" val="724874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3</a:t>
            </a:fld>
            <a:endParaRPr lang="en-CA" dirty="0"/>
          </a:p>
        </p:txBody>
      </p:sp>
    </p:spTree>
    <p:extLst>
      <p:ext uri="{BB962C8B-B14F-4D97-AF65-F5344CB8AC3E}">
        <p14:creationId xmlns:p14="http://schemas.microsoft.com/office/powerpoint/2010/main" val="16443893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4</a:t>
            </a:fld>
            <a:endParaRPr lang="en-CA" dirty="0"/>
          </a:p>
        </p:txBody>
      </p:sp>
    </p:spTree>
    <p:extLst>
      <p:ext uri="{BB962C8B-B14F-4D97-AF65-F5344CB8AC3E}">
        <p14:creationId xmlns:p14="http://schemas.microsoft.com/office/powerpoint/2010/main" val="3006386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None/>
            </a:pPr>
            <a:r>
              <a:rPr lang="en-CA" sz="1200" dirty="0" smtClean="0">
                <a:solidFill>
                  <a:schemeClr val="tx1"/>
                </a:solidFill>
                <a:latin typeface="Fira Sans Light" panose="020B0403050000020004" pitchFamily="34" charset="0"/>
              </a:rPr>
              <a:t>Reviewing </a:t>
            </a:r>
            <a:r>
              <a:rPr lang="en-CA" sz="1200" dirty="0">
                <a:solidFill>
                  <a:schemeClr val="tx1"/>
                </a:solidFill>
                <a:latin typeface="Fira Sans Light" panose="020B0403050000020004" pitchFamily="34" charset="0"/>
              </a:rPr>
              <a:t>and testing virtual classroom functionality within CPKN LMS for broader release</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smtClean="0">
                <a:solidFill>
                  <a:schemeClr val="tx1"/>
                </a:solidFill>
                <a:latin typeface="Fira Sans Light" panose="020B0403050000020004" pitchFamily="34" charset="0"/>
              </a:rPr>
              <a:t>APP Survey open until May 8 to understand police service use of mobile apps</a:t>
            </a:r>
          </a:p>
          <a:p>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5</a:t>
            </a:fld>
            <a:endParaRPr lang="en-CA" dirty="0"/>
          </a:p>
        </p:txBody>
      </p:sp>
    </p:spTree>
    <p:extLst>
      <p:ext uri="{BB962C8B-B14F-4D97-AF65-F5344CB8AC3E}">
        <p14:creationId xmlns:p14="http://schemas.microsoft.com/office/powerpoint/2010/main" val="1404564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smtClean="0">
                <a:solidFill>
                  <a:schemeClr val="tx1"/>
                </a:solidFill>
                <a:latin typeface="Fira Sans Light" panose="020B0403050000020004" pitchFamily="34" charset="0"/>
              </a:rPr>
              <a:t>Beginning review of course development standards, longer process with lots of consultation planned</a:t>
            </a:r>
          </a:p>
          <a:p>
            <a:endParaRPr lang="en-US" dirty="0"/>
          </a:p>
        </p:txBody>
      </p:sp>
      <p:sp>
        <p:nvSpPr>
          <p:cNvPr id="4" name="Slide Number Placeholder 3"/>
          <p:cNvSpPr>
            <a:spLocks noGrp="1"/>
          </p:cNvSpPr>
          <p:nvPr>
            <p:ph type="sldNum" sz="quarter" idx="5"/>
          </p:nvPr>
        </p:nvSpPr>
        <p:spPr/>
        <p:txBody>
          <a:bodyPr/>
          <a:lstStyle/>
          <a:p>
            <a:fld id="{DA02EC08-3841-4920-926B-AE562CC7A9EC}" type="slidenum">
              <a:rPr lang="en-CA" smtClean="0"/>
              <a:pPr/>
              <a:t>6</a:t>
            </a:fld>
            <a:endParaRPr lang="en-CA" dirty="0"/>
          </a:p>
        </p:txBody>
      </p:sp>
    </p:spTree>
    <p:extLst>
      <p:ext uri="{BB962C8B-B14F-4D97-AF65-F5344CB8AC3E}">
        <p14:creationId xmlns:p14="http://schemas.microsoft.com/office/powerpoint/2010/main" val="441666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COVID19</a:t>
            </a:r>
            <a:r>
              <a:rPr lang="en-US" baseline="0" dirty="0" smtClean="0"/>
              <a:t> has had an impact on police training (from shutting down classrooms, to reducing class sizes, to looking at alternative solutions).</a:t>
            </a:r>
          </a:p>
          <a:p>
            <a:r>
              <a:rPr lang="en-US" baseline="0" dirty="0" smtClean="0"/>
              <a:t>In March, a few different agencies started looking at what could be possible with virtual learning in our current situations.</a:t>
            </a:r>
          </a:p>
          <a:p>
            <a:endParaRPr lang="en-US" dirty="0" smtClean="0"/>
          </a:p>
          <a:p>
            <a:r>
              <a:rPr lang="en-US" dirty="0" smtClean="0"/>
              <a:t>These</a:t>
            </a:r>
            <a:r>
              <a:rPr lang="en-US" baseline="0" dirty="0" smtClean="0"/>
              <a:t> were some of the initial ones that were looked at for different virtual training options.</a:t>
            </a:r>
          </a:p>
          <a:p>
            <a:endParaRPr lang="en-US" baseline="0" dirty="0" smtClean="0"/>
          </a:p>
          <a:p>
            <a:r>
              <a:rPr lang="en-US" baseline="0" dirty="0" smtClean="0"/>
              <a:t>Different departments had different needs, challenges, opportunities. </a:t>
            </a:r>
          </a:p>
          <a:p>
            <a:endParaRPr lang="en-US" baseline="0" dirty="0" smtClean="0"/>
          </a:p>
          <a:p>
            <a:endParaRPr lang="en-US" baseline="0" dirty="0" smtClean="0"/>
          </a:p>
        </p:txBody>
      </p:sp>
      <p:sp>
        <p:nvSpPr>
          <p:cNvPr id="4" name="Slide Number Placeholder 3"/>
          <p:cNvSpPr>
            <a:spLocks noGrp="1"/>
          </p:cNvSpPr>
          <p:nvPr>
            <p:ph type="sldNum" sz="quarter" idx="5"/>
          </p:nvPr>
        </p:nvSpPr>
        <p:spPr/>
        <p:txBody>
          <a:bodyPr/>
          <a:lstStyle/>
          <a:p>
            <a:fld id="{DA02EC08-3841-4920-926B-AE562CC7A9EC}" type="slidenum">
              <a:rPr lang="en-CA" smtClean="0"/>
              <a:pPr/>
              <a:t>7</a:t>
            </a:fld>
            <a:endParaRPr lang="en-CA" dirty="0"/>
          </a:p>
        </p:txBody>
      </p:sp>
    </p:spTree>
    <p:extLst>
      <p:ext uri="{BB962C8B-B14F-4D97-AF65-F5344CB8AC3E}">
        <p14:creationId xmlns:p14="http://schemas.microsoft.com/office/powerpoint/2010/main" val="1382821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CA" dirty="0" smtClean="0"/>
              <a:t>The following panel presentation will highlight some</a:t>
            </a:r>
            <a:r>
              <a:rPr lang="en-CA" baseline="0" dirty="0" smtClean="0"/>
              <a:t> of the different strategies and challenges that impacted their organizational pivot to virtual learning.</a:t>
            </a:r>
            <a:endParaRPr lang="en-CA" dirty="0" smtClean="0"/>
          </a:p>
          <a:p>
            <a:endParaRPr lang="en-CA" dirty="0" smtClean="0"/>
          </a:p>
          <a:p>
            <a:r>
              <a:rPr lang="en-CA" dirty="0" smtClean="0"/>
              <a:t>Joe Countryman, York Regional Police</a:t>
            </a:r>
          </a:p>
          <a:p>
            <a:r>
              <a:rPr lang="en-US" dirty="0" smtClean="0"/>
              <a:t>Joseph Countryman is the Supervisor of the Technology and Skills Development team with York Regional Police. His previous roles in the Training and Education Bureau with York Regional Police include Learning and Development Coordinator, Technology Trainer and E-Learning Specialist. Joseph is passionate about integrating technology into the police learning environment, working in partnership with CPKN using the YRP Learning Management System to introduce blended learning opportunities, and other educational innovations into the training curriculums for York Regional Police learners.</a:t>
            </a:r>
          </a:p>
          <a:p>
            <a:r>
              <a:rPr lang="en-US" dirty="0" smtClean="0"/>
              <a:t>Joe has a Bachelors of Arts in Information Technology, and a Masters of Education with a focus on Educational Technologies from the University of Ontario Institute of Technology.</a:t>
            </a:r>
          </a:p>
          <a:p>
            <a:endParaRPr lang="en-US" dirty="0" smtClean="0"/>
          </a:p>
          <a:p>
            <a:r>
              <a:rPr lang="en-CA" dirty="0" smtClean="0"/>
              <a:t>Jason Siu, York Regional Police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Jason is the e-Learning Developer for York Regional Police and has been there since 2016. Prior to that he was working for the York Region District School Board on a similar capacity in creating learning resources for all members of the organization. He’s looking forward to collaborating and learning with our peers across the country.</a:t>
            </a:r>
          </a:p>
          <a:p>
            <a:endParaRPr lang="en-US" dirty="0" smtClean="0"/>
          </a:p>
          <a:p>
            <a:r>
              <a:rPr lang="en-US" dirty="0" smtClean="0"/>
              <a:t>Tom </a:t>
            </a:r>
            <a:r>
              <a:rPr lang="en-US" dirty="0" err="1" smtClean="0"/>
              <a:t>Strancaric</a:t>
            </a:r>
            <a:r>
              <a:rPr lang="en-US" dirty="0" smtClean="0"/>
              <a:t>,</a:t>
            </a:r>
            <a:r>
              <a:rPr lang="en-US" baseline="0" dirty="0" smtClean="0"/>
              <a:t> Hamilton</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Tom </a:t>
            </a:r>
            <a:r>
              <a:rPr lang="en-US" dirty="0" err="1" smtClean="0"/>
              <a:t>Strancaric</a:t>
            </a:r>
            <a:r>
              <a:rPr lang="en-US" dirty="0" smtClean="0"/>
              <a:t> is the Technology Trainer in the Hamilton Police Service’s Professional Development Division. Prior to the Hamilton Police Service, Tom worked in the IT industry for 18 years, with companies and organizations like BlackBerry Ltd, Veracity North and the former Canada Customs and Revenue Agency. Over the last several years, Tom has been focusing on Adult Education studies through Brock University’s Faculty of Education, specializing in blended learning, curriculum development and instructional design. In addition to his primary job functions, he was recognized by CPKN and fellow colleagues for his commitment and leadership in the adoption of e-learning and inducted in to the CPKN Order of the Black Socks in 2019.</a:t>
            </a:r>
          </a:p>
          <a:p>
            <a:endParaRPr lang="en-US" baseline="0" dirty="0" smtClean="0"/>
          </a:p>
          <a:p>
            <a:r>
              <a:rPr lang="en-US" baseline="0" dirty="0" smtClean="0"/>
              <a:t>Mable Hong, Vancouver Police Dept.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Mable Hong is a Curriculum Development Specialist with the Vancouver Police Department. She holds a Bachelor of Education from Simon Fraser University and a Masters of Educational Technology from the University of British Columbia.  As learning spaces continue to evolve beyond the physical space, Mable is passionate in exploring various ways to bring digital learning in law enforcement to create a connected and flexible learning environment.</a:t>
            </a:r>
          </a:p>
          <a:p>
            <a:endParaRPr lang="en-US" baseline="0" dirty="0" smtClean="0"/>
          </a:p>
          <a:p>
            <a:endParaRPr lang="en-US" baseline="0" dirty="0" smtClean="0"/>
          </a:p>
          <a:p>
            <a:r>
              <a:rPr lang="en-US" baseline="0" dirty="0" smtClean="0"/>
              <a:t>Michael </a:t>
            </a:r>
            <a:r>
              <a:rPr lang="en-US" baseline="0" dirty="0" err="1" smtClean="0"/>
              <a:t>Rybacha</a:t>
            </a:r>
            <a:r>
              <a:rPr lang="en-US" baseline="0" dirty="0" smtClean="0"/>
              <a:t>, Vancouver Police Dept.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Michael </a:t>
            </a:r>
            <a:r>
              <a:rPr lang="en-US" dirty="0" err="1" smtClean="0"/>
              <a:t>Rybacha</a:t>
            </a:r>
            <a:r>
              <a:rPr lang="en-US" dirty="0" smtClean="0"/>
              <a:t> is an eLearning Developer with the Vancouver Police Department. Before developing e-learning courses, Michael served as a User Support Specialist in VPD’s Information, Communications and Technology section and was responsible for transitioning VPD’s 1,800 sworn and civilian members from Windows 7 to the Windows 10 operating system. Michael holds a Bachelor of Science in Computing Science from Simon Fraser University.</a:t>
            </a:r>
          </a:p>
          <a:p>
            <a:endParaRPr lang="en-US" baseline="0" dirty="0" smtClean="0"/>
          </a:p>
          <a:p>
            <a:endParaRPr lang="en-US" baseline="0" dirty="0" smtClean="0"/>
          </a:p>
          <a:p>
            <a:r>
              <a:rPr lang="en-US" baseline="0" dirty="0" smtClean="0"/>
              <a:t>Shelley Tiffin, JIBC</a:t>
            </a:r>
          </a:p>
          <a:p>
            <a:r>
              <a:rPr lang="en-US" dirty="0" smtClean="0"/>
              <a:t>Shelley Tiffin is an Instructional Designer with the JIBC Police Academy, with 7 years’ experience in the criminal justice sector in BC. Shelley also has extensive experience in developing and leading a nationally accredited competency-based program for allied health, including integrating online learning to enhance student success.</a:t>
            </a:r>
          </a:p>
          <a:p>
            <a:r>
              <a:rPr lang="en-US" dirty="0" smtClean="0"/>
              <a:t>Shelley holds a </a:t>
            </a:r>
            <a:r>
              <a:rPr lang="en-US" dirty="0" err="1" smtClean="0"/>
              <a:t>BMLSc</a:t>
            </a:r>
            <a:r>
              <a:rPr lang="en-US" dirty="0" smtClean="0"/>
              <a:t> (UBC Pathology and Laboratory Medicine) and MA (UBC Adult and Higher Education).</a:t>
            </a:r>
          </a:p>
          <a:p>
            <a:endParaRPr lang="en-US" baseline="0" dirty="0" smtClean="0"/>
          </a:p>
          <a:p>
            <a:endParaRPr lang="en-US" baseline="0" dirty="0" smtClean="0"/>
          </a:p>
          <a:p>
            <a:endParaRPr lang="en-US" baseline="0" dirty="0" smtClean="0"/>
          </a:p>
          <a:p>
            <a:endParaRPr lang="en-US" dirty="0" smtClean="0"/>
          </a:p>
          <a:p>
            <a:endParaRPr lang="en-CA" dirty="0"/>
          </a:p>
        </p:txBody>
      </p:sp>
      <p:sp>
        <p:nvSpPr>
          <p:cNvPr id="4" name="Slide Number Placeholder 3"/>
          <p:cNvSpPr>
            <a:spLocks noGrp="1"/>
          </p:cNvSpPr>
          <p:nvPr>
            <p:ph type="sldNum" sz="quarter" idx="10"/>
          </p:nvPr>
        </p:nvSpPr>
        <p:spPr/>
        <p:txBody>
          <a:bodyPr/>
          <a:lstStyle/>
          <a:p>
            <a:fld id="{DA02EC08-3841-4920-926B-AE562CC7A9EC}" type="slidenum">
              <a:rPr lang="en-CA" smtClean="0"/>
              <a:pPr/>
              <a:t>8</a:t>
            </a:fld>
            <a:endParaRPr lang="en-CA"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DA02EC08-3841-4920-926B-AE562CC7A9EC}" type="slidenum">
              <a:rPr lang="en-CA" smtClean="0"/>
              <a:pPr/>
              <a:t>9</a:t>
            </a:fld>
            <a:endParaRPr lang="en-CA" dirty="0"/>
          </a:p>
        </p:txBody>
      </p:sp>
    </p:spTree>
    <p:extLst>
      <p:ext uri="{BB962C8B-B14F-4D97-AF65-F5344CB8AC3E}">
        <p14:creationId xmlns:p14="http://schemas.microsoft.com/office/powerpoint/2010/main" val="3398105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3A3CC3-FDB4-40D1-82AC-689D76FBA3CE}" type="datetimeFigureOut">
              <a:rPr lang="en-CA" smtClean="0"/>
              <a:pPr/>
              <a:t>2020.09.29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4490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A3CC3-FDB4-40D1-82AC-689D76FBA3CE}" type="datetimeFigureOut">
              <a:rPr lang="en-CA" smtClean="0"/>
              <a:pPr/>
              <a:t>2020.09.29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143503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A3CC3-FDB4-40D1-82AC-689D76FBA3CE}" type="datetimeFigureOut">
              <a:rPr lang="en-CA" smtClean="0"/>
              <a:pPr/>
              <a:t>2020.09.29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510993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3A3CC3-FDB4-40D1-82AC-689D76FBA3CE}" type="datetimeFigureOut">
              <a:rPr lang="en-CA" smtClean="0"/>
              <a:pPr/>
              <a:t>2020.09.29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1026304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3A3CC3-FDB4-40D1-82AC-689D76FBA3CE}" type="datetimeFigureOut">
              <a:rPr lang="en-CA" smtClean="0"/>
              <a:pPr/>
              <a:t>2020.09.29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F945192-BE43-40B1-A2DA-55D3CF427549}" type="slidenum">
              <a:rPr lang="en-CA" smtClean="0"/>
              <a:pPr/>
              <a:t>‹#›</a:t>
            </a:fld>
            <a:endParaRPr lang="en-CA"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8871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3A3CC3-FDB4-40D1-82AC-689D76FBA3CE}" type="datetimeFigureOut">
              <a:rPr lang="en-CA" smtClean="0"/>
              <a:pPr/>
              <a:t>2020.09.29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285856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3A3CC3-FDB4-40D1-82AC-689D76FBA3CE}" type="datetimeFigureOut">
              <a:rPr lang="en-CA" smtClean="0"/>
              <a:pPr/>
              <a:t>2020.09.29</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663621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A3A3CC3-FDB4-40D1-82AC-689D76FBA3CE}" type="datetimeFigureOut">
              <a:rPr lang="en-CA" smtClean="0"/>
              <a:pPr/>
              <a:t>2020.09.29</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215275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A3A3CC3-FDB4-40D1-82AC-689D76FBA3CE}" type="datetimeFigureOut">
              <a:rPr lang="en-CA" smtClean="0"/>
              <a:pPr/>
              <a:t>2020.09.29</a:t>
            </a:fld>
            <a:endParaRPr lang="en-CA"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CA" dirty="0"/>
          </a:p>
        </p:txBody>
      </p:sp>
      <p:sp>
        <p:nvSpPr>
          <p:cNvPr id="9" name="Slide Number Placeholder 8"/>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3812166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A3A3CC3-FDB4-40D1-82AC-689D76FBA3CE}" type="datetimeFigureOut">
              <a:rPr lang="en-CA" smtClean="0"/>
              <a:pPr/>
              <a:t>2020.09.29</a:t>
            </a:fld>
            <a:endParaRPr lang="en-CA"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CA"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4058308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A3A3CC3-FDB4-40D1-82AC-689D76FBA3CE}" type="datetimeFigureOut">
              <a:rPr lang="en-CA" smtClean="0"/>
              <a:pPr/>
              <a:t>2020.09.29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F945192-BE43-40B1-A2DA-55D3CF427549}" type="slidenum">
              <a:rPr lang="en-CA" smtClean="0"/>
              <a:pPr/>
              <a:t>‹#›</a:t>
            </a:fld>
            <a:endParaRPr lang="en-CA" dirty="0"/>
          </a:p>
        </p:txBody>
      </p:sp>
    </p:spTree>
    <p:extLst>
      <p:ext uri="{BB962C8B-B14F-4D97-AF65-F5344CB8AC3E}">
        <p14:creationId xmlns:p14="http://schemas.microsoft.com/office/powerpoint/2010/main" val="3404856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A3A3CC3-FDB4-40D1-82AC-689D76FBA3CE}" type="datetimeFigureOut">
              <a:rPr lang="en-CA" smtClean="0"/>
              <a:pPr/>
              <a:t>2020.09.29</a:t>
            </a:fld>
            <a:endParaRPr lang="en-CA"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CA"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F945192-BE43-40B1-A2DA-55D3CF427549}" type="slidenum">
              <a:rPr lang="en-CA" smtClean="0"/>
              <a:pPr/>
              <a:t>‹#›</a:t>
            </a:fld>
            <a:endParaRPr lang="en-CA"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23614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1D342-7A68-4CC9-82C6-4085FA615309}"/>
              </a:ext>
            </a:extLst>
          </p:cNvPr>
          <p:cNvSpPr>
            <a:spLocks noGrp="1"/>
          </p:cNvSpPr>
          <p:nvPr>
            <p:ph type="title"/>
          </p:nvPr>
        </p:nvSpPr>
        <p:spPr>
          <a:xfrm>
            <a:off x="1097280" y="1470450"/>
            <a:ext cx="10354792" cy="2602256"/>
          </a:xfrm>
        </p:spPr>
        <p:txBody>
          <a:bodyPr>
            <a:noAutofit/>
          </a:bodyPr>
          <a:lstStyle/>
          <a:p>
            <a:pPr algn="ctr"/>
            <a:r>
              <a:rPr lang="en-CA" sz="6600" dirty="0">
                <a:solidFill>
                  <a:srgbClr val="005CA8"/>
                </a:solidFill>
                <a:latin typeface="+mn-lt"/>
              </a:rPr>
              <a:t>Session 3: </a:t>
            </a:r>
            <a:r>
              <a:rPr lang="en-US" sz="6600" dirty="0">
                <a:solidFill>
                  <a:srgbClr val="005CA8"/>
                </a:solidFill>
                <a:latin typeface="+mn-lt"/>
              </a:rPr>
              <a:t>COVID19 &amp; The Pivot to Virtual Learning</a:t>
            </a:r>
            <a:endParaRPr lang="en-CA" sz="6600" dirty="0">
              <a:solidFill>
                <a:srgbClr val="005CA8"/>
              </a:solidFill>
              <a:latin typeface="+mn-lt"/>
            </a:endParaRPr>
          </a:p>
        </p:txBody>
      </p:sp>
      <p:sp>
        <p:nvSpPr>
          <p:cNvPr id="6" name="Text Placeholder 5">
            <a:extLst>
              <a:ext uri="{FF2B5EF4-FFF2-40B4-BE49-F238E27FC236}">
                <a16:creationId xmlns:a16="http://schemas.microsoft.com/office/drawing/2014/main" id="{DE45682B-50C6-496A-AADD-6B368C352E19}"/>
              </a:ext>
            </a:extLst>
          </p:cNvPr>
          <p:cNvSpPr>
            <a:spLocks noGrp="1"/>
          </p:cNvSpPr>
          <p:nvPr>
            <p:ph type="body" idx="1"/>
          </p:nvPr>
        </p:nvSpPr>
        <p:spPr>
          <a:xfrm>
            <a:off x="1097280" y="4453128"/>
            <a:ext cx="10058400" cy="1776222"/>
          </a:xfrm>
        </p:spPr>
        <p:txBody>
          <a:bodyPr>
            <a:noAutofit/>
          </a:bodyPr>
          <a:lstStyle/>
          <a:p>
            <a:pPr algn="ctr"/>
            <a:r>
              <a:rPr lang="en-CA" sz="1500" dirty="0"/>
              <a:t>Hosted by: CPKN Innovation and Learning Subcommittee</a:t>
            </a:r>
          </a:p>
          <a:p>
            <a:pPr algn="ctr"/>
            <a:r>
              <a:rPr lang="en-CA" sz="1500" dirty="0"/>
              <a:t>Chair: </a:t>
            </a:r>
            <a:r>
              <a:rPr lang="en-CA" sz="1500" dirty="0">
                <a:solidFill>
                  <a:schemeClr val="tx1">
                    <a:lumMod val="75000"/>
                    <a:lumOff val="25000"/>
                  </a:schemeClr>
                </a:solidFill>
              </a:rPr>
              <a:t>Betty FROESE, Mngr. Learning and Development Unit, Vancouver Police dept.</a:t>
            </a:r>
          </a:p>
          <a:p>
            <a:pPr>
              <a:lnSpc>
                <a:spcPct val="70000"/>
              </a:lnSpc>
            </a:pPr>
            <a:r>
              <a:rPr lang="en-CA" sz="1500" dirty="0"/>
              <a:t> Co-Chair: </a:t>
            </a:r>
            <a:r>
              <a:rPr lang="en-CA" sz="1500" dirty="0">
                <a:solidFill>
                  <a:schemeClr val="tx1">
                    <a:lumMod val="75000"/>
                    <a:lumOff val="25000"/>
                  </a:schemeClr>
                </a:solidFill>
              </a:rPr>
              <a:t>Sean O’Brien, </a:t>
            </a:r>
            <a:r>
              <a:rPr lang="en-CA" sz="1500" dirty="0" err="1">
                <a:solidFill>
                  <a:schemeClr val="tx1">
                    <a:lumMod val="75000"/>
                    <a:lumOff val="25000"/>
                  </a:schemeClr>
                </a:solidFill>
              </a:rPr>
              <a:t>sgt</a:t>
            </a:r>
            <a:r>
              <a:rPr lang="en-CA" sz="1500" dirty="0" err="1" smtClean="0">
                <a:solidFill>
                  <a:schemeClr val="tx1">
                    <a:lumMod val="75000"/>
                    <a:lumOff val="25000"/>
                  </a:schemeClr>
                </a:solidFill>
              </a:rPr>
              <a:t>.</a:t>
            </a:r>
            <a:r>
              <a:rPr lang="en-CA" sz="1500" dirty="0" smtClean="0">
                <a:solidFill>
                  <a:schemeClr val="tx1">
                    <a:lumMod val="75000"/>
                    <a:lumOff val="25000"/>
                  </a:schemeClr>
                </a:solidFill>
              </a:rPr>
              <a:t> </a:t>
            </a:r>
            <a:r>
              <a:rPr lang="en-CA" sz="1500" dirty="0">
                <a:solidFill>
                  <a:schemeClr val="tx1">
                    <a:lumMod val="75000"/>
                    <a:lumOff val="25000"/>
                  </a:schemeClr>
                </a:solidFill>
              </a:rPr>
              <a:t>Toronto Police College, Toronto Police Service</a:t>
            </a:r>
          </a:p>
          <a:p>
            <a:pPr algn="ctr"/>
            <a:r>
              <a:rPr lang="en-CA" sz="1500" dirty="0"/>
              <a:t>Moderator: Randy Cameron, Manager of Outreach &amp; Partnerships, CPKN</a:t>
            </a:r>
          </a:p>
          <a:p>
            <a:pPr algn="ctr"/>
            <a:r>
              <a:rPr lang="en-CA" sz="1500" dirty="0"/>
              <a:t>September 30, 2020</a:t>
            </a:r>
          </a:p>
        </p:txBody>
      </p:sp>
      <p:pic>
        <p:nvPicPr>
          <p:cNvPr id="4" name="Picture 3" descr="A close up of a sign&#10;&#10;Description automatically generated">
            <a:extLst>
              <a:ext uri="{FF2B5EF4-FFF2-40B4-BE49-F238E27FC236}">
                <a16:creationId xmlns:a16="http://schemas.microsoft.com/office/drawing/2014/main" id="{C2F976C2-4EBA-4C55-8A2A-5924B5FA8FA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5468" y="457128"/>
            <a:ext cx="7621064" cy="1028844"/>
          </a:xfrm>
          <a:prstGeom prst="rect">
            <a:avLst/>
          </a:prstGeom>
        </p:spPr>
      </p:pic>
    </p:spTree>
    <p:extLst>
      <p:ext uri="{BB962C8B-B14F-4D97-AF65-F5344CB8AC3E}">
        <p14:creationId xmlns:p14="http://schemas.microsoft.com/office/powerpoint/2010/main" val="177940918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C0B2E1-0268-42EC-ABD3-94F81A05BCB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7D2256B4-48EA-40FC-BBC0-AA1EE6E0080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3D44BCCA-102D-4A9D-B1E4-2450CAF0B05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FBDCECDC-EEE3-4128-AA5E-82A8C08796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96B2D2-FCA4-488E-B201-E1599D18496D}"/>
              </a:ext>
            </a:extLst>
          </p:cNvPr>
          <p:cNvSpPr>
            <a:spLocks noGrp="1"/>
          </p:cNvSpPr>
          <p:nvPr>
            <p:ph type="title"/>
          </p:nvPr>
        </p:nvSpPr>
        <p:spPr>
          <a:xfrm>
            <a:off x="1097280" y="758952"/>
            <a:ext cx="10058400" cy="3892168"/>
          </a:xfrm>
        </p:spPr>
        <p:txBody>
          <a:bodyPr vert="horz" lIns="91440" tIns="45720" rIns="91440" bIns="45720" rtlCol="0" anchor="b">
            <a:normAutofit/>
          </a:bodyPr>
          <a:lstStyle/>
          <a:p>
            <a:r>
              <a:rPr lang="en-US" sz="8000" dirty="0">
                <a:solidFill>
                  <a:schemeClr val="tx1">
                    <a:lumMod val="85000"/>
                    <a:lumOff val="15000"/>
                  </a:schemeClr>
                </a:solidFill>
                <a:latin typeface="Kapra Regular"/>
              </a:rPr>
              <a:t>Thank you</a:t>
            </a:r>
          </a:p>
        </p:txBody>
      </p:sp>
      <p:sp>
        <p:nvSpPr>
          <p:cNvPr id="15" name="Rectangle 14">
            <a:extLst>
              <a:ext uri="{FF2B5EF4-FFF2-40B4-BE49-F238E27FC236}">
                <a16:creationId xmlns:a16="http://schemas.microsoft.com/office/drawing/2014/main" id="{4260EDE0-989C-4E16-AF94-F652294D828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a:extLst>
              <a:ext uri="{FF2B5EF4-FFF2-40B4-BE49-F238E27FC236}">
                <a16:creationId xmlns:a16="http://schemas.microsoft.com/office/drawing/2014/main" id="{1F3985C0-E548-44D2-B30E-F3E42DADE13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978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0" y="628650"/>
            <a:ext cx="12192000" cy="1085634"/>
          </a:xfrm>
        </p:spPr>
        <p:txBody>
          <a:bodyPr>
            <a:normAutofit/>
          </a:bodyPr>
          <a:lstStyle/>
          <a:p>
            <a:pPr algn="ctr"/>
            <a:r>
              <a:rPr lang="en-CA" b="1" dirty="0" smtClean="0">
                <a:solidFill>
                  <a:srgbClr val="005CA8"/>
                </a:solidFill>
                <a:latin typeface="+mn-lt"/>
              </a:rPr>
              <a:t>The Innovation </a:t>
            </a:r>
            <a:r>
              <a:rPr lang="en-CA" b="1" dirty="0">
                <a:solidFill>
                  <a:srgbClr val="005CA8"/>
                </a:solidFill>
                <a:latin typeface="+mn-lt"/>
              </a:rPr>
              <a:t>&amp; Learning Subcommittee</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1097280" y="1845734"/>
            <a:ext cx="10058400" cy="573616"/>
          </a:xfrm>
        </p:spPr>
        <p:txBody>
          <a:bodyPr>
            <a:noAutofit/>
          </a:bodyPr>
          <a:lstStyle/>
          <a:p>
            <a:pPr marL="0" indent="0">
              <a:buNone/>
            </a:pPr>
            <a:r>
              <a:rPr lang="en-CA" sz="2800" dirty="0"/>
              <a:t>Chair: Betty Froese, VPD   Co-Chair: Sgt. Sean O’Brien, TPS</a:t>
            </a:r>
            <a:endParaRPr lang="en-CA" sz="2800" dirty="0">
              <a:highlight>
                <a:srgbClr val="FFFF00"/>
              </a:highlight>
            </a:endParaRPr>
          </a:p>
          <a:p>
            <a:pPr marL="0" indent="0">
              <a:buNone/>
            </a:pPr>
            <a:endParaRPr lang="en-CA" sz="2800" dirty="0" smtClean="0"/>
          </a:p>
          <a:p>
            <a:pPr marL="0" indent="0">
              <a:buNone/>
            </a:pPr>
            <a:endParaRPr lang="en-CA" sz="2800" dirty="0" smtClean="0"/>
          </a:p>
          <a:p>
            <a:pPr marL="0" indent="0">
              <a:buNone/>
            </a:pPr>
            <a:r>
              <a:rPr lang="en-CA" sz="2800" dirty="0"/>
              <a:t/>
            </a:r>
            <a:br>
              <a:rPr lang="en-CA" sz="2800" dirty="0"/>
            </a:br>
            <a:endParaRPr lang="en-CA" sz="2800" dirty="0"/>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cstate="print"/>
          <a:stretch>
            <a:fillRect/>
          </a:stretch>
        </p:blipFill>
        <p:spPr>
          <a:xfrm>
            <a:off x="229637" y="216172"/>
            <a:ext cx="2870615" cy="541700"/>
          </a:xfrm>
          <a:prstGeom prst="rect">
            <a:avLst/>
          </a:prstGeom>
        </p:spPr>
      </p:pic>
      <p:graphicFrame>
        <p:nvGraphicFramePr>
          <p:cNvPr id="5" name="Diagram 4"/>
          <p:cNvGraphicFramePr/>
          <p:nvPr>
            <p:extLst>
              <p:ext uri="{D42A27DB-BD31-4B8C-83A1-F6EECF244321}">
                <p14:modId xmlns:p14="http://schemas.microsoft.com/office/powerpoint/2010/main" val="1562190243"/>
              </p:ext>
            </p:extLst>
          </p:nvPr>
        </p:nvGraphicFramePr>
        <p:xfrm>
          <a:off x="704850" y="2628901"/>
          <a:ext cx="11049000" cy="35623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045757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097280" y="343358"/>
            <a:ext cx="10058400" cy="1450757"/>
          </a:xfrm>
        </p:spPr>
        <p:txBody>
          <a:bodyPr/>
          <a:lstStyle/>
          <a:p>
            <a:r>
              <a:rPr lang="en-CA" b="1" dirty="0">
                <a:solidFill>
                  <a:srgbClr val="005CA8"/>
                </a:solidFill>
              </a:rPr>
              <a:t>Mandate</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1097280" y="1845734"/>
            <a:ext cx="10058400" cy="4023360"/>
          </a:xfrm>
        </p:spPr>
        <p:txBody>
          <a:bodyPr>
            <a:normAutofit/>
          </a:bodyPr>
          <a:lstStyle/>
          <a:p>
            <a:r>
              <a:rPr lang="en-CA" sz="2800" dirty="0"/>
              <a:t>To deliver high quality technology enhanced learning that meets the evolving needs of Canadian police by working within the policing sector to effectively integrate learning innovation.</a:t>
            </a:r>
          </a:p>
          <a:p>
            <a:r>
              <a:rPr lang="en-CA" sz="2600" dirty="0"/>
              <a:t>Achieve this by:</a:t>
            </a:r>
          </a:p>
          <a:p>
            <a:pPr lvl="1">
              <a:buFont typeface="Courier New" panose="02070309020205020404" pitchFamily="49" charset="0"/>
              <a:buChar char="o"/>
            </a:pPr>
            <a:r>
              <a:rPr lang="en-CA" sz="2400" dirty="0"/>
              <a:t> Helping to implement continual quality improvement processes</a:t>
            </a:r>
          </a:p>
          <a:p>
            <a:pPr lvl="1">
              <a:buFont typeface="Courier New" panose="02070309020205020404" pitchFamily="49" charset="0"/>
              <a:buChar char="o"/>
            </a:pPr>
            <a:r>
              <a:rPr lang="en-CA" sz="2400" dirty="0"/>
              <a:t> Ensuring the delivery of innovative learning solutions</a:t>
            </a:r>
          </a:p>
          <a:p>
            <a:pPr marL="452438" lvl="1" indent="-252413">
              <a:buFont typeface="Courier New" panose="02070309020205020404" pitchFamily="49" charset="0"/>
              <a:buChar char="o"/>
            </a:pPr>
            <a:r>
              <a:rPr lang="en-CA" sz="2400" dirty="0" smtClean="0"/>
              <a:t>Supporting </a:t>
            </a:r>
            <a:r>
              <a:rPr lang="en-CA" sz="2400" dirty="0"/>
              <a:t>advances in consistent approaches to curriculum, course and instructional development</a:t>
            </a:r>
          </a:p>
          <a:p>
            <a:pPr lvl="1">
              <a:buFont typeface="Courier New" panose="02070309020205020404" pitchFamily="49" charset="0"/>
              <a:buChar char="o"/>
            </a:pPr>
            <a:r>
              <a:rPr lang="en-CA" sz="2400" dirty="0"/>
              <a:t> Facilitating the integration of research and evaluation into learning solutions</a:t>
            </a:r>
          </a:p>
          <a:p>
            <a:pPr marL="0" indent="0" algn="ctr">
              <a:buNone/>
            </a:pPr>
            <a:endParaRPr lang="en-CA" sz="2800" dirty="0"/>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cstate="print"/>
          <a:stretch>
            <a:fillRect/>
          </a:stretch>
        </p:blipFill>
        <p:spPr>
          <a:xfrm>
            <a:off x="290622" y="302344"/>
            <a:ext cx="2870615" cy="541700"/>
          </a:xfrm>
          <a:prstGeom prst="rect">
            <a:avLst/>
          </a:prstGeom>
        </p:spPr>
      </p:pic>
    </p:spTree>
    <p:extLst>
      <p:ext uri="{BB962C8B-B14F-4D97-AF65-F5344CB8AC3E}">
        <p14:creationId xmlns:p14="http://schemas.microsoft.com/office/powerpoint/2010/main" val="34379336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146375" y="800871"/>
            <a:ext cx="10058400" cy="1006763"/>
          </a:xfrm>
        </p:spPr>
        <p:txBody>
          <a:bodyPr/>
          <a:lstStyle/>
          <a:p>
            <a:r>
              <a:rPr lang="en-CA" b="1" dirty="0">
                <a:solidFill>
                  <a:srgbClr val="005CA8"/>
                </a:solidFill>
                <a:latin typeface="+mn-lt"/>
              </a:rPr>
              <a:t>Initiatives</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675061" y="1830944"/>
            <a:ext cx="11120086" cy="4674183"/>
          </a:xfrm>
        </p:spPr>
        <p:txBody>
          <a:bodyPr anchor="ctr">
            <a:normAutofit/>
          </a:bodyPr>
          <a:lstStyle/>
          <a:p>
            <a:pPr marL="174625" indent="-174625">
              <a:buFont typeface="Arial" panose="020B0604020202020204" pitchFamily="34" charset="0"/>
              <a:buChar char="•"/>
            </a:pPr>
            <a:r>
              <a:rPr lang="en-CA" sz="2800" dirty="0"/>
              <a:t>Plan a session for the annual Stanhope Conference</a:t>
            </a:r>
          </a:p>
          <a:p>
            <a:pPr marL="174625" indent="-174625">
              <a:buFont typeface="Arial" panose="020B0604020202020204" pitchFamily="34" charset="0"/>
              <a:buChar char="•"/>
            </a:pPr>
            <a:r>
              <a:rPr lang="en-US" sz="2800" dirty="0"/>
              <a:t>Research innovative learning </a:t>
            </a:r>
            <a:r>
              <a:rPr lang="en-US" sz="2800" dirty="0" smtClean="0"/>
              <a:t>solutions </a:t>
            </a:r>
          </a:p>
          <a:p>
            <a:pPr lvl="1">
              <a:buFont typeface="Arial" panose="020B0604020202020204" pitchFamily="34" charset="0"/>
              <a:buChar char="•"/>
            </a:pPr>
            <a:r>
              <a:rPr lang="en-US" sz="2400" dirty="0" smtClean="0"/>
              <a:t>Virtual </a:t>
            </a:r>
            <a:r>
              <a:rPr lang="en-US" sz="2400" dirty="0"/>
              <a:t>Reality, micro-learning, LMS functionalities, virtual classrooms</a:t>
            </a:r>
            <a:endParaRPr lang="en-US" dirty="0"/>
          </a:p>
          <a:p>
            <a:pPr marL="174625" indent="-174625">
              <a:buFont typeface="Arial" panose="020B0604020202020204" pitchFamily="34" charset="0"/>
              <a:buChar char="•"/>
            </a:pPr>
            <a:r>
              <a:rPr lang="en-CA" sz="2800" dirty="0"/>
              <a:t>Define quality standards for:</a:t>
            </a:r>
          </a:p>
          <a:p>
            <a:pPr lvl="1">
              <a:buFont typeface="Arial" panose="020B0604020202020204" pitchFamily="34" charset="0"/>
              <a:buChar char="•"/>
            </a:pPr>
            <a:r>
              <a:rPr lang="en-CA" sz="2600" dirty="0"/>
              <a:t>eLearning course development</a:t>
            </a:r>
          </a:p>
          <a:p>
            <a:pPr lvl="1">
              <a:buFont typeface="Arial" panose="020B0604020202020204" pitchFamily="34" charset="0"/>
              <a:buChar char="•"/>
            </a:pPr>
            <a:r>
              <a:rPr lang="en-CA" sz="2600" dirty="0"/>
              <a:t>Virtual course development</a:t>
            </a:r>
          </a:p>
          <a:p>
            <a:pPr lvl="1">
              <a:buFont typeface="Arial" panose="020B0604020202020204" pitchFamily="34" charset="0"/>
              <a:buChar char="•"/>
            </a:pPr>
            <a:r>
              <a:rPr lang="en-CA" sz="2600" dirty="0"/>
              <a:t>Blended learning course development</a:t>
            </a:r>
          </a:p>
          <a:p>
            <a:pPr marL="174625" indent="-174625">
              <a:buFont typeface="Arial" panose="020B0604020202020204" pitchFamily="34" charset="0"/>
              <a:buChar char="•"/>
            </a:pPr>
            <a:r>
              <a:rPr lang="en-CA" sz="2800" dirty="0"/>
              <a:t>Conduct ongoing evaluation and review of standards to ensure alignment with educational and technological best practices</a:t>
            </a:r>
          </a:p>
          <a:p>
            <a:pPr>
              <a:buFont typeface="Arial" panose="020B0604020202020204" pitchFamily="34" charset="0"/>
              <a:buChar char="•"/>
            </a:pPr>
            <a:endParaRPr lang="en-CA" sz="2800" dirty="0"/>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cstate="print"/>
          <a:stretch>
            <a:fillRect/>
          </a:stretch>
        </p:blipFill>
        <p:spPr>
          <a:xfrm>
            <a:off x="299955" y="235861"/>
            <a:ext cx="2870615" cy="541700"/>
          </a:xfrm>
          <a:prstGeom prst="rect">
            <a:avLst/>
          </a:prstGeom>
        </p:spPr>
      </p:pic>
    </p:spTree>
    <p:extLst>
      <p:ext uri="{BB962C8B-B14F-4D97-AF65-F5344CB8AC3E}">
        <p14:creationId xmlns:p14="http://schemas.microsoft.com/office/powerpoint/2010/main" val="13970949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097280" y="343358"/>
            <a:ext cx="10058400" cy="1450757"/>
          </a:xfrm>
        </p:spPr>
        <p:txBody>
          <a:bodyPr/>
          <a:lstStyle/>
          <a:p>
            <a:r>
              <a:rPr lang="en-CA" b="1" dirty="0">
                <a:solidFill>
                  <a:srgbClr val="005CA8"/>
                </a:solidFill>
                <a:latin typeface="+mn-lt"/>
              </a:rPr>
              <a:t>Current Projects</a:t>
            </a: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1097280" y="1807634"/>
            <a:ext cx="10058400" cy="3047395"/>
          </a:xfrm>
        </p:spPr>
        <p:txBody>
          <a:bodyPr anchor="ctr">
            <a:normAutofit/>
          </a:bodyPr>
          <a:lstStyle/>
          <a:p>
            <a:pPr marL="174625" indent="-174625">
              <a:lnSpc>
                <a:spcPct val="70000"/>
              </a:lnSpc>
              <a:buFont typeface="Arial" panose="020B0604020202020204" pitchFamily="34" charset="0"/>
              <a:buChar char="•"/>
            </a:pPr>
            <a:r>
              <a:rPr lang="en-CA" sz="2800" dirty="0"/>
              <a:t>Virtual Classrooms Sharing Sessions (York, Hamilton, Toronto, Vancouver, PRTC</a:t>
            </a:r>
          </a:p>
          <a:p>
            <a:pPr marL="174625" indent="-174625">
              <a:lnSpc>
                <a:spcPct val="70000"/>
              </a:lnSpc>
              <a:buFont typeface="Arial" panose="020B0604020202020204" pitchFamily="34" charset="0"/>
              <a:buChar char="•"/>
            </a:pPr>
            <a:r>
              <a:rPr lang="en-CA" sz="2800" dirty="0"/>
              <a:t>Innovation in Police training research survey</a:t>
            </a:r>
          </a:p>
          <a:p>
            <a:pPr marL="174625" lvl="1" indent="-174625">
              <a:lnSpc>
                <a:spcPct val="70000"/>
              </a:lnSpc>
              <a:spcBef>
                <a:spcPts val="1200"/>
              </a:spcBef>
              <a:spcAft>
                <a:spcPts val="200"/>
              </a:spcAft>
              <a:buSzPct val="100000"/>
              <a:buFont typeface="Arial" panose="020B0604020202020204" pitchFamily="34" charset="0"/>
              <a:buChar char="•"/>
            </a:pPr>
            <a:r>
              <a:rPr lang="en-CA" sz="2800" dirty="0"/>
              <a:t>Report and evaluation of multiple virtual classroom tools </a:t>
            </a:r>
          </a:p>
          <a:p>
            <a:pPr marL="174625" indent="-174625">
              <a:lnSpc>
                <a:spcPct val="70000"/>
              </a:lnSpc>
              <a:buFont typeface="Arial" panose="020B0604020202020204" pitchFamily="34" charset="0"/>
              <a:buChar char="•"/>
            </a:pPr>
            <a:r>
              <a:rPr lang="en-CA" sz="2800" dirty="0"/>
              <a:t> Law Enforcement Mobile Applications Survey (for Training and ongoing professional development)</a:t>
            </a:r>
          </a:p>
          <a:p>
            <a:pPr lvl="1">
              <a:buFont typeface="Arial" panose="020B0604020202020204" pitchFamily="34" charset="0"/>
              <a:buChar char="•"/>
            </a:pPr>
            <a:endParaRPr lang="en-CA" sz="2600" dirty="0">
              <a:highlight>
                <a:srgbClr val="FFFF00"/>
              </a:highlight>
            </a:endParaRPr>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cstate="print"/>
          <a:stretch>
            <a:fillRect/>
          </a:stretch>
        </p:blipFill>
        <p:spPr>
          <a:xfrm>
            <a:off x="252522" y="226144"/>
            <a:ext cx="2870615" cy="541700"/>
          </a:xfrm>
          <a:prstGeom prst="rect">
            <a:avLst/>
          </a:prstGeom>
        </p:spPr>
      </p:pic>
    </p:spTree>
    <p:extLst>
      <p:ext uri="{BB962C8B-B14F-4D97-AF65-F5344CB8AC3E}">
        <p14:creationId xmlns:p14="http://schemas.microsoft.com/office/powerpoint/2010/main" val="12413686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097280" y="343358"/>
            <a:ext cx="10058400" cy="1450757"/>
          </a:xfrm>
        </p:spPr>
        <p:txBody>
          <a:bodyPr/>
          <a:lstStyle/>
          <a:p>
            <a:r>
              <a:rPr lang="en-CA" b="1" dirty="0">
                <a:solidFill>
                  <a:srgbClr val="005CA8"/>
                </a:solidFill>
                <a:latin typeface="+mn-lt"/>
              </a:rPr>
              <a:t>Upcoming </a:t>
            </a:r>
            <a:r>
              <a:rPr lang="en-CA" b="1" dirty="0" smtClean="0">
                <a:solidFill>
                  <a:srgbClr val="005CA8"/>
                </a:solidFill>
                <a:latin typeface="+mn-lt"/>
              </a:rPr>
              <a:t>Projects (2021)</a:t>
            </a:r>
            <a:endParaRPr lang="en-CA" b="1" dirty="0">
              <a:solidFill>
                <a:srgbClr val="005CA8"/>
              </a:solidFill>
              <a:latin typeface="+mn-lt"/>
            </a:endParaRP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1097280" y="1807634"/>
            <a:ext cx="10058400" cy="4023360"/>
          </a:xfrm>
        </p:spPr>
        <p:txBody>
          <a:bodyPr anchor="ctr">
            <a:normAutofit/>
          </a:bodyPr>
          <a:lstStyle/>
          <a:p>
            <a:pPr>
              <a:buFont typeface="Arial" panose="020B0604020202020204" pitchFamily="34" charset="0"/>
              <a:buChar char="•"/>
            </a:pPr>
            <a:endParaRPr lang="en-CA" sz="2800" dirty="0"/>
          </a:p>
          <a:p>
            <a:pPr>
              <a:buFont typeface="Arial" panose="020B0604020202020204" pitchFamily="34" charset="0"/>
              <a:buChar char="•"/>
            </a:pPr>
            <a:endParaRPr lang="en-CA" sz="2800" dirty="0"/>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cstate="print"/>
          <a:stretch>
            <a:fillRect/>
          </a:stretch>
        </p:blipFill>
        <p:spPr>
          <a:xfrm>
            <a:off x="320284" y="247495"/>
            <a:ext cx="2870615" cy="541700"/>
          </a:xfrm>
          <a:prstGeom prst="rect">
            <a:avLst/>
          </a:prstGeom>
        </p:spPr>
      </p:pic>
      <p:sp>
        <p:nvSpPr>
          <p:cNvPr id="5" name="Content Placeholder 2">
            <a:extLst>
              <a:ext uri="{FF2B5EF4-FFF2-40B4-BE49-F238E27FC236}">
                <a16:creationId xmlns:a16="http://schemas.microsoft.com/office/drawing/2014/main" id="{AFC05F56-21FC-4581-B45B-1C95E4AF3F4E}"/>
              </a:ext>
            </a:extLst>
          </p:cNvPr>
          <p:cNvSpPr txBox="1">
            <a:spLocks/>
          </p:cNvSpPr>
          <p:nvPr/>
        </p:nvSpPr>
        <p:spPr>
          <a:xfrm>
            <a:off x="675061" y="1830945"/>
            <a:ext cx="11120086" cy="3405084"/>
          </a:xfrm>
          <a:prstGeom prst="rect">
            <a:avLst/>
          </a:prstGeom>
        </p:spPr>
        <p:txBody>
          <a:bodyPr vert="horz" lIns="0" tIns="45720" rIns="0" bIns="45720" rtlCol="0" anchor="ctr">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174625" indent="-174625">
              <a:buFont typeface="Arial" panose="020B0604020202020204" pitchFamily="34" charset="0"/>
              <a:buChar char="•"/>
            </a:pPr>
            <a:r>
              <a:rPr lang="en-CA" sz="3000" dirty="0" smtClean="0"/>
              <a:t>Law </a:t>
            </a:r>
            <a:r>
              <a:rPr lang="en-CA" sz="3000" dirty="0"/>
              <a:t>Enforcement Mobile Applications Survey (for Training and ongoing professional development) Follow-up</a:t>
            </a:r>
          </a:p>
          <a:p>
            <a:pPr marL="174625" indent="-174625">
              <a:buFont typeface="Arial" panose="020B0604020202020204" pitchFamily="34" charset="0"/>
              <a:buChar char="•"/>
            </a:pPr>
            <a:r>
              <a:rPr lang="en-US" sz="3000" dirty="0"/>
              <a:t>Research innovative learning solutions </a:t>
            </a:r>
          </a:p>
          <a:p>
            <a:pPr lvl="1">
              <a:buFont typeface="Arial" panose="020B0604020202020204" pitchFamily="34" charset="0"/>
              <a:buChar char="•"/>
            </a:pPr>
            <a:r>
              <a:rPr lang="en-US" sz="2600" dirty="0" smtClean="0"/>
              <a:t>LMS functionalities</a:t>
            </a:r>
          </a:p>
          <a:p>
            <a:pPr marL="174625" indent="-174625">
              <a:buFont typeface="Arial" panose="020B0604020202020204" pitchFamily="34" charset="0"/>
              <a:buChar char="•"/>
            </a:pPr>
            <a:r>
              <a:rPr lang="en-CA" sz="3000" dirty="0" smtClean="0"/>
              <a:t>Define quality standards for:</a:t>
            </a:r>
          </a:p>
          <a:p>
            <a:pPr lvl="1">
              <a:buFont typeface="Arial" panose="020B0604020202020204" pitchFamily="34" charset="0"/>
              <a:buChar char="•"/>
            </a:pPr>
            <a:r>
              <a:rPr lang="en-CA" sz="2600" dirty="0" smtClean="0"/>
              <a:t>eLearning course development</a:t>
            </a:r>
          </a:p>
          <a:p>
            <a:pPr lvl="1">
              <a:buFont typeface="Arial" panose="020B0604020202020204" pitchFamily="34" charset="0"/>
              <a:buChar char="•"/>
            </a:pPr>
            <a:r>
              <a:rPr lang="en-CA" sz="2600" dirty="0" smtClean="0"/>
              <a:t>Virtual course development</a:t>
            </a:r>
          </a:p>
          <a:p>
            <a:pPr lvl="1">
              <a:buFont typeface="Arial" panose="020B0604020202020204" pitchFamily="34" charset="0"/>
              <a:buChar char="•"/>
            </a:pPr>
            <a:r>
              <a:rPr lang="en-CA" sz="2600" dirty="0" smtClean="0"/>
              <a:t>Blended learning course development</a:t>
            </a:r>
          </a:p>
        </p:txBody>
      </p:sp>
    </p:spTree>
    <p:extLst>
      <p:ext uri="{BB962C8B-B14F-4D97-AF65-F5344CB8AC3E}">
        <p14:creationId xmlns:p14="http://schemas.microsoft.com/office/powerpoint/2010/main" val="23305899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D25-AE65-41CD-9B65-D3A88FD1AF1D}"/>
              </a:ext>
            </a:extLst>
          </p:cNvPr>
          <p:cNvSpPr>
            <a:spLocks noGrp="1"/>
          </p:cNvSpPr>
          <p:nvPr>
            <p:ph type="title"/>
          </p:nvPr>
        </p:nvSpPr>
        <p:spPr>
          <a:xfrm>
            <a:off x="1097280" y="343358"/>
            <a:ext cx="10058400" cy="1450757"/>
          </a:xfrm>
        </p:spPr>
        <p:txBody>
          <a:bodyPr/>
          <a:lstStyle/>
          <a:p>
            <a:r>
              <a:rPr lang="en-CA" b="1" dirty="0" smtClean="0">
                <a:solidFill>
                  <a:srgbClr val="005CA8"/>
                </a:solidFill>
                <a:latin typeface="+mn-lt"/>
              </a:rPr>
              <a:t>COVID and the Pivot to Virtual Learning</a:t>
            </a:r>
            <a:endParaRPr lang="en-CA" b="1" dirty="0">
              <a:solidFill>
                <a:srgbClr val="005CA8"/>
              </a:solidFill>
              <a:latin typeface="+mn-lt"/>
            </a:endParaRPr>
          </a:p>
        </p:txBody>
      </p:sp>
      <p:sp>
        <p:nvSpPr>
          <p:cNvPr id="3" name="Content Placeholder 2">
            <a:extLst>
              <a:ext uri="{FF2B5EF4-FFF2-40B4-BE49-F238E27FC236}">
                <a16:creationId xmlns:a16="http://schemas.microsoft.com/office/drawing/2014/main" id="{AFC05F56-21FC-4581-B45B-1C95E4AF3F4E}"/>
              </a:ext>
            </a:extLst>
          </p:cNvPr>
          <p:cNvSpPr>
            <a:spLocks noGrp="1"/>
          </p:cNvSpPr>
          <p:nvPr>
            <p:ph idx="1"/>
          </p:nvPr>
        </p:nvSpPr>
        <p:spPr>
          <a:xfrm>
            <a:off x="1097280" y="1807634"/>
            <a:ext cx="10058400" cy="4023360"/>
          </a:xfrm>
        </p:spPr>
        <p:txBody>
          <a:bodyPr anchor="ctr">
            <a:normAutofit/>
          </a:bodyPr>
          <a:lstStyle/>
          <a:p>
            <a:pPr>
              <a:buFont typeface="Arial" panose="020B0604020202020204" pitchFamily="34" charset="0"/>
              <a:buChar char="•"/>
            </a:pPr>
            <a:endParaRPr lang="en-CA" sz="2800" dirty="0"/>
          </a:p>
          <a:p>
            <a:pPr>
              <a:buFont typeface="Arial" panose="020B0604020202020204" pitchFamily="34" charset="0"/>
              <a:buChar char="•"/>
            </a:pPr>
            <a:endParaRPr lang="en-CA" sz="2800" dirty="0"/>
          </a:p>
        </p:txBody>
      </p:sp>
      <p:pic>
        <p:nvPicPr>
          <p:cNvPr id="4" name="Picture 3">
            <a:extLst>
              <a:ext uri="{FF2B5EF4-FFF2-40B4-BE49-F238E27FC236}">
                <a16:creationId xmlns:a16="http://schemas.microsoft.com/office/drawing/2014/main" id="{1D4B5C96-535A-488C-B759-E569010E17CA}"/>
              </a:ext>
            </a:extLst>
          </p:cNvPr>
          <p:cNvPicPr>
            <a:picLocks noChangeAspect="1"/>
          </p:cNvPicPr>
          <p:nvPr/>
        </p:nvPicPr>
        <p:blipFill>
          <a:blip r:embed="rId3" cstate="print"/>
          <a:stretch>
            <a:fillRect/>
          </a:stretch>
        </p:blipFill>
        <p:spPr>
          <a:xfrm>
            <a:off x="320284" y="247495"/>
            <a:ext cx="2870615" cy="541700"/>
          </a:xfrm>
          <a:prstGeom prst="rect">
            <a:avLst/>
          </a:prstGeom>
        </p:spPr>
      </p:pic>
      <p:sp>
        <p:nvSpPr>
          <p:cNvPr id="5" name="Content Placeholder 2">
            <a:extLst>
              <a:ext uri="{FF2B5EF4-FFF2-40B4-BE49-F238E27FC236}">
                <a16:creationId xmlns:a16="http://schemas.microsoft.com/office/drawing/2014/main" id="{AFC05F56-21FC-4581-B45B-1C95E4AF3F4E}"/>
              </a:ext>
            </a:extLst>
          </p:cNvPr>
          <p:cNvSpPr txBox="1">
            <a:spLocks/>
          </p:cNvSpPr>
          <p:nvPr/>
        </p:nvSpPr>
        <p:spPr>
          <a:xfrm>
            <a:off x="675061" y="1830945"/>
            <a:ext cx="11120086" cy="2751942"/>
          </a:xfrm>
          <a:prstGeom prst="rect">
            <a:avLst/>
          </a:prstGeom>
        </p:spPr>
        <p:txBody>
          <a:bodyPr vert="horz" lIns="0" tIns="45720" rIns="0" bIns="45720" rtlCol="0" anchor="ct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endParaRPr lang="en-US" sz="2800" dirty="0" smtClean="0"/>
          </a:p>
        </p:txBody>
      </p:sp>
      <p:graphicFrame>
        <p:nvGraphicFramePr>
          <p:cNvPr id="6" name="Diagram 5"/>
          <p:cNvGraphicFramePr/>
          <p:nvPr>
            <p:extLst>
              <p:ext uri="{D42A27DB-BD31-4B8C-83A1-F6EECF244321}">
                <p14:modId xmlns:p14="http://schemas.microsoft.com/office/powerpoint/2010/main" val="2150716296"/>
              </p:ext>
            </p:extLst>
          </p:nvPr>
        </p:nvGraphicFramePr>
        <p:xfrm>
          <a:off x="2032000" y="1970314"/>
          <a:ext cx="8128000" cy="416801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0239166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52C0B2E1-0268-42EC-ABD3-94F81A05BCB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a:extLst>
              <a:ext uri="{FF2B5EF4-FFF2-40B4-BE49-F238E27FC236}">
                <a16:creationId xmlns:a16="http://schemas.microsoft.com/office/drawing/2014/main" id="{7D2256B4-48EA-40FC-BBC0-AA1EE6E0080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2" name="Straight Connector 31">
            <a:extLst>
              <a:ext uri="{FF2B5EF4-FFF2-40B4-BE49-F238E27FC236}">
                <a16:creationId xmlns:a16="http://schemas.microsoft.com/office/drawing/2014/main" id="{3D44BCCA-102D-4A9D-B1E4-2450CAF0B05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4" name="Rectangle 33">
            <a:extLst>
              <a:ext uri="{FF2B5EF4-FFF2-40B4-BE49-F238E27FC236}">
                <a16:creationId xmlns:a16="http://schemas.microsoft.com/office/drawing/2014/main" id="{8C6E698C-8155-4B8B-BDC9-B7299772B50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C8054B2E-E307-4EDF-950E-ABEAA274C152}"/>
              </a:ext>
            </a:extLst>
          </p:cNvPr>
          <p:cNvSpPr>
            <a:spLocks noGrp="1"/>
          </p:cNvSpPr>
          <p:nvPr>
            <p:ph type="title"/>
          </p:nvPr>
        </p:nvSpPr>
        <p:spPr>
          <a:xfrm>
            <a:off x="4762500" y="349250"/>
            <a:ext cx="7124700" cy="1898650"/>
          </a:xfrm>
        </p:spPr>
        <p:txBody>
          <a:bodyPr vert="horz" lIns="91440" tIns="45720" rIns="91440" bIns="45720" rtlCol="0" anchor="ctr">
            <a:normAutofit/>
          </a:bodyPr>
          <a:lstStyle/>
          <a:p>
            <a:pPr algn="ctr"/>
            <a:r>
              <a:rPr lang="en-US" b="1" dirty="0">
                <a:solidFill>
                  <a:srgbClr val="005CA8"/>
                </a:solidFill>
                <a:latin typeface="+mn-lt"/>
              </a:rPr>
              <a:t>COVID19 and the Pivot to Virtual </a:t>
            </a:r>
            <a:r>
              <a:rPr lang="en-US" b="1" dirty="0" smtClean="0">
                <a:solidFill>
                  <a:srgbClr val="005CA8"/>
                </a:solidFill>
                <a:latin typeface="+mn-lt"/>
              </a:rPr>
              <a:t>Learning</a:t>
            </a:r>
            <a:endParaRPr lang="en-US" dirty="0">
              <a:solidFill>
                <a:srgbClr val="005CA8"/>
              </a:solidFill>
              <a:latin typeface="Kapra Regular" pitchFamily="50" charset="0"/>
            </a:endParaRPr>
          </a:p>
        </p:txBody>
      </p:sp>
      <p:sp>
        <p:nvSpPr>
          <p:cNvPr id="36" name="Rectangle 35">
            <a:extLst>
              <a:ext uri="{FF2B5EF4-FFF2-40B4-BE49-F238E27FC236}">
                <a16:creationId xmlns:a16="http://schemas.microsoft.com/office/drawing/2014/main" id="{0EEF5601-A8BC-411D-AA64-3E79320BA12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a:extLst>
              <a:ext uri="{FF2B5EF4-FFF2-40B4-BE49-F238E27FC236}">
                <a16:creationId xmlns:a16="http://schemas.microsoft.com/office/drawing/2014/main" id="{33209156-242F-4B26-8D07-CEB2B68A9F9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3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9" name="Diagram 8"/>
          <p:cNvGraphicFramePr/>
          <p:nvPr>
            <p:extLst>
              <p:ext uri="{D42A27DB-BD31-4B8C-83A1-F6EECF244321}">
                <p14:modId xmlns:p14="http://schemas.microsoft.com/office/powerpoint/2010/main" val="1788140160"/>
              </p:ext>
            </p:extLst>
          </p:nvPr>
        </p:nvGraphicFramePr>
        <p:xfrm>
          <a:off x="4705350" y="2476500"/>
          <a:ext cx="7429500" cy="40957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65970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C0B2E1-0268-42EC-ABD3-94F81A05BCB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7D2256B4-48EA-40FC-BBC0-AA1EE6E0080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3D44BCCA-102D-4A9D-B1E4-2450CAF0B05E}"/>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8C6E698C-8155-4B8B-BDC9-B7299772B50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185CB0-576D-46E2-9D79-18A4BFBBF3A5}"/>
              </a:ext>
            </a:extLst>
          </p:cNvPr>
          <p:cNvSpPr>
            <a:spLocks noGrp="1"/>
          </p:cNvSpPr>
          <p:nvPr>
            <p:ph type="title"/>
          </p:nvPr>
        </p:nvSpPr>
        <p:spPr>
          <a:xfrm>
            <a:off x="965201" y="643467"/>
            <a:ext cx="6255026" cy="5054008"/>
          </a:xfrm>
        </p:spPr>
        <p:txBody>
          <a:bodyPr vert="horz" lIns="91440" tIns="45720" rIns="91440" bIns="45720" rtlCol="0" anchor="ctr">
            <a:normAutofit/>
          </a:bodyPr>
          <a:lstStyle/>
          <a:p>
            <a:pPr algn="r"/>
            <a:r>
              <a:rPr lang="en-US" sz="8000" dirty="0">
                <a:solidFill>
                  <a:schemeClr val="tx1">
                    <a:lumMod val="85000"/>
                    <a:lumOff val="15000"/>
                  </a:schemeClr>
                </a:solidFill>
                <a:latin typeface="Kapra Regular"/>
              </a:rPr>
              <a:t>Q&amp;A</a:t>
            </a:r>
          </a:p>
        </p:txBody>
      </p:sp>
      <p:cxnSp>
        <p:nvCxnSpPr>
          <p:cNvPr id="15" name="Straight Connector 14">
            <a:extLst>
              <a:ext uri="{FF2B5EF4-FFF2-40B4-BE49-F238E27FC236}">
                <a16:creationId xmlns:a16="http://schemas.microsoft.com/office/drawing/2014/main" id="{09525C9A-1972-4836-BA7A-706C946EF4DA}"/>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391367"/>
            <a:ext cx="0" cy="35582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8A549DE7-671D-4575-AF43-858FD99981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a:extLst>
              <a:ext uri="{FF2B5EF4-FFF2-40B4-BE49-F238E27FC236}">
                <a16:creationId xmlns:a16="http://schemas.microsoft.com/office/drawing/2014/main" id="{C22D9B36-9BE7-472B-8808-7E0D6810738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40942"/>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97248388"/>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Custom 10">
      <a:dk1>
        <a:srgbClr val="4A4A4A"/>
      </a:dk1>
      <a:lt1>
        <a:sysClr val="window" lastClr="FFFFFF"/>
      </a:lt1>
      <a:dk2>
        <a:srgbClr val="4A4A4A"/>
      </a:dk2>
      <a:lt2>
        <a:srgbClr val="CCDDEA"/>
      </a:lt2>
      <a:accent1>
        <a:srgbClr val="D9534F"/>
      </a:accent1>
      <a:accent2>
        <a:srgbClr val="005CA8"/>
      </a:accent2>
      <a:accent3>
        <a:srgbClr val="F7B72B"/>
      </a:accent3>
      <a:accent4>
        <a:srgbClr val="4A4A4A"/>
      </a:accent4>
      <a:accent5>
        <a:srgbClr val="428BCA"/>
      </a:accent5>
      <a:accent6>
        <a:srgbClr val="F7B72B"/>
      </a:accent6>
      <a:hlink>
        <a:srgbClr val="428BCA"/>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C171EE6389DF9439132FD77F458B3E3" ma:contentTypeVersion="13" ma:contentTypeDescription="Create a new document." ma:contentTypeScope="" ma:versionID="0ad882e2e551d6e5eefc2a4a526ca210">
  <xsd:schema xmlns:xsd="http://www.w3.org/2001/XMLSchema" xmlns:xs="http://www.w3.org/2001/XMLSchema" xmlns:p="http://schemas.microsoft.com/office/2006/metadata/properties" xmlns:ns3="23f6e1f0-5e63-48a9-ac4d-fbf4ec3caa53" xmlns:ns4="6e48716d-a59e-40f9-b7ee-17e97f47c32c" targetNamespace="http://schemas.microsoft.com/office/2006/metadata/properties" ma:root="true" ma:fieldsID="98f3f9be02c0b28a17ae4bc1111c0626" ns3:_="" ns4:_="">
    <xsd:import namespace="23f6e1f0-5e63-48a9-ac4d-fbf4ec3caa53"/>
    <xsd:import namespace="6e48716d-a59e-40f9-b7ee-17e97f47c32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AutoKeyPoints" minOccurs="0"/>
                <xsd:element ref="ns4:MediaServiceKeyPoint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f6e1f0-5e63-48a9-ac4d-fbf4ec3caa5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e48716d-a59e-40f9-b7ee-17e97f47c32c"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FF9FDA-8116-487D-85F2-CCC981444761}">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23f6e1f0-5e63-48a9-ac4d-fbf4ec3caa53"/>
    <ds:schemaRef ds:uri="http://purl.org/dc/terms/"/>
    <ds:schemaRef ds:uri="6e48716d-a59e-40f9-b7ee-17e97f47c32c"/>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B798018-DA53-4BD5-9FEC-D394C8E87C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f6e1f0-5e63-48a9-ac4d-fbf4ec3caa53"/>
    <ds:schemaRef ds:uri="6e48716d-a59e-40f9-b7ee-17e97f47c3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2CF8FFC-A635-4E87-964B-E749F1C1A3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118</TotalTime>
  <Words>1121</Words>
  <Application>Microsoft Office PowerPoint</Application>
  <PresentationFormat>Widescreen</PresentationFormat>
  <Paragraphs>115</Paragraphs>
  <Slides>10</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Courier New</vt:lpstr>
      <vt:lpstr>Fira Sans Light</vt:lpstr>
      <vt:lpstr>Kapra Regular</vt:lpstr>
      <vt:lpstr>Wingdings</vt:lpstr>
      <vt:lpstr>Retrospect</vt:lpstr>
      <vt:lpstr>Session 3: COVID19 &amp; The Pivot to Virtual Learning</vt:lpstr>
      <vt:lpstr>The Innovation &amp; Learning Subcommittee</vt:lpstr>
      <vt:lpstr>Mandate</vt:lpstr>
      <vt:lpstr>Initiatives</vt:lpstr>
      <vt:lpstr>Current Projects</vt:lpstr>
      <vt:lpstr>Upcoming Projects (2021)</vt:lpstr>
      <vt:lpstr>COVID and the Pivot to Virtual Learning</vt:lpstr>
      <vt:lpstr>COVID19 and the Pivot to Virtual Learning</vt:lpstr>
      <vt:lpstr>Q&amp;A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3: COVID19 &amp; The Pivot to Virtual Learning</dc:title>
  <dc:creator>Olivia Ford</dc:creator>
  <cp:lastModifiedBy>Sean O'Brien</cp:lastModifiedBy>
  <cp:revision>15</cp:revision>
  <dcterms:created xsi:type="dcterms:W3CDTF">2020-09-27T23:16:31Z</dcterms:created>
  <dcterms:modified xsi:type="dcterms:W3CDTF">2020-09-29T13:05:14Z</dcterms:modified>
</cp:coreProperties>
</file>